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24" r:id="rId2"/>
    <p:sldId id="357" r:id="rId3"/>
    <p:sldId id="471" r:id="rId4"/>
    <p:sldId id="622" r:id="rId5"/>
    <p:sldId id="480" r:id="rId6"/>
    <p:sldId id="619" r:id="rId7"/>
    <p:sldId id="615" r:id="rId8"/>
    <p:sldId id="623" r:id="rId9"/>
    <p:sldId id="4276" r:id="rId10"/>
    <p:sldId id="626" r:id="rId11"/>
    <p:sldId id="578" r:id="rId12"/>
    <p:sldId id="625" r:id="rId13"/>
    <p:sldId id="472" r:id="rId1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2912" autoAdjust="0"/>
  </p:normalViewPr>
  <p:slideViewPr>
    <p:cSldViewPr snapToGrid="0">
      <p:cViewPr varScale="1">
        <p:scale>
          <a:sx n="103" d="100"/>
          <a:sy n="103" d="100"/>
        </p:scale>
        <p:origin x="186" y="96"/>
      </p:cViewPr>
      <p:guideLst>
        <p:guide orient="horz" pos="2160"/>
        <p:guide pos="3840"/>
      </p:guideLst>
    </p:cSldViewPr>
  </p:slideViewPr>
  <p:notesTextViewPr>
    <p:cViewPr>
      <p:scale>
        <a:sx n="1" d="1"/>
        <a:sy n="1" d="1"/>
      </p:scale>
      <p:origin x="0" y="0"/>
    </p:cViewPr>
  </p:notesTextViewPr>
  <p:sorterViewPr>
    <p:cViewPr varScale="1">
      <p:scale>
        <a:sx n="1" d="1"/>
        <a:sy n="1" d="1"/>
      </p:scale>
      <p:origin x="0" y="-64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0T04:36:18.2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1 205,'9'-1,"1"0,-1 0,19-6,13-1,363-5,-336 13,-26 3,0 2,78 18,-74-13,91 9,299-17,-209-4,-190 2,17 1,0-2,-1-2,1-3,57-13,27-16,145-18,-207 41,63-5,-104 13,1-1,-1-2,65-21,-61 16,1 1,59-8,-74 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0T04:36:25.4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0 496,'1'-1,"-1"0,0 1,0-1,1 1,-1-1,0 0,1 1,-1-1,0 1,1-1,-1 1,1-1,-1 1,1 0,-1-1,1 1,-1-1,1 1,-1 0,1 0,0-1,-1 1,1 0,0 0,-1 0,1-1,0 1,-1 0,2 0,2-1,73-18,0 4,80-5,-93 12,120-18,-56 6,238-5,-322 23,0-3,0-1,58-15,-44 8,20-4,-8 0,0 4,0 3,101-2,288 13,-428-2,60-12,11-1,-77 13,-11-1,0 1,0 1,1 1,16 2,-28-3,1 1,-1 0,0 0,1 0,-1 1,0-1,0 1,0-1,0 1,0 0,0 0,-1 1,1-1,-1 0,1 1,-1 0,0-1,0 1,0 0,-1 0,1 0,1 4,6 10,-10-32,0-3,0 9,1-1,0 1,0-1,1 1,3-18,-3 23,1 1,-1-1,1 1,0-1,0 1,0 0,1 0,-1 0,1 0,0 0,0 0,0 1,0-1,0 1,0 0,1 0,4-2,11-5,1 1,-1 1,1 0,1 2,-1 0,37-3,128 5,-138 3,-41 1,-2-1,-1 1,1-1,-1 0,1 0,-1-1,1 1,-1-1,1 1,-1-1,0 0,1 0,-1-1,0 1,5-3,-8 3,-1 0,1 0,-1 0,1 0,-1 1,1-1,-1 0,1 0,-1 0,0 1,1-1,-1 0,0 1,0-1,1 1,-1-1,0 1,0-1,0 1,0-1,0 1,0 0,-1-1,-25-11,10 6,1 2,-1 0,0 1,0 0,-18 1,-89 3,55 1,-32-3,-85 4,183-3,0 0,0 1,0 0,1-1,-1 1,0 1,0-1,1 0,-1 0,1 1,-1 0,1-1,0 1,-1 0,1 0,0 0,0 0,0 1,1-1,-1 1,1-1,-1 1,1-1,0 1,0 0,0 0,0-1,0 1,1 0,-1 4,-1 10,1 1,0-1,1 1,3 18,0-4,-2-17,1-1,1 1,1 0,0-1,1 1,9 20,1 0,-9-17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D6291-BC18-4E91-A00A-A991294A409C}" type="datetimeFigureOut">
              <a:rPr lang="zh-TW" altLang="en-US" smtClean="0"/>
              <a:t>2024/7/25</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329A2-4DB0-44A5-AA60-BF3AA624E298}" type="slidenum">
              <a:rPr lang="zh-TW" altLang="en-US" smtClean="0"/>
              <a:t>‹#›</a:t>
            </a:fld>
            <a:endParaRPr lang="zh-TW" altLang="en-US"/>
          </a:p>
        </p:txBody>
      </p:sp>
    </p:spTree>
    <p:extLst>
      <p:ext uri="{BB962C8B-B14F-4D97-AF65-F5344CB8AC3E}">
        <p14:creationId xmlns:p14="http://schemas.microsoft.com/office/powerpoint/2010/main" val="307229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2019 we our club had 33 members. We adopted Domestic and Family Violence as our core project or campaign in that year. The campaign was so successful that we did it for a second year. Over these 2 years our club grew to 76. This campaign has now been running nearly 6 years and our club had 88 members in June this year.</a:t>
            </a:r>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1</a:t>
            </a:fld>
            <a:endParaRPr lang="zh-TW" altLang="en-US"/>
          </a:p>
        </p:txBody>
      </p:sp>
    </p:spTree>
    <p:extLst>
      <p:ext uri="{BB962C8B-B14F-4D97-AF65-F5344CB8AC3E}">
        <p14:creationId xmlns:p14="http://schemas.microsoft.com/office/powerpoint/2010/main" val="3395678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upscaled our media profile. We commenced regular radio interviews, built our social media platform and promoted our cause through relevant news outlets.</a:t>
            </a:r>
          </a:p>
        </p:txBody>
      </p:sp>
      <p:sp>
        <p:nvSpPr>
          <p:cNvPr id="4" name="Slide Number Placeholder 3"/>
          <p:cNvSpPr>
            <a:spLocks noGrp="1"/>
          </p:cNvSpPr>
          <p:nvPr>
            <p:ph type="sldNum" sz="quarter" idx="5"/>
          </p:nvPr>
        </p:nvSpPr>
        <p:spPr/>
        <p:txBody>
          <a:bodyPr/>
          <a:lstStyle/>
          <a:p>
            <a:fld id="{205C7089-5EB8-4A79-8FD4-652B02808F66}" type="slidenum">
              <a:rPr lang="en-AU" smtClean="0"/>
              <a:t>11</a:t>
            </a:fld>
            <a:endParaRPr lang="en-AU"/>
          </a:p>
        </p:txBody>
      </p:sp>
    </p:spTree>
    <p:extLst>
      <p:ext uri="{BB962C8B-B14F-4D97-AF65-F5344CB8AC3E}">
        <p14:creationId xmlns:p14="http://schemas.microsoft.com/office/powerpoint/2010/main" val="203510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Having an Engineering background I relate having a successful project or campaign to my formula; it does not matter what type of club you are, if you find a cause that connects with your demographic you will have relevance in your town or city. If you have relevance you have an identity. If you have an identity you have something to market and something many residents will want</a:t>
            </a:r>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12</a:t>
            </a:fld>
            <a:endParaRPr lang="zh-TW" altLang="en-US"/>
          </a:p>
        </p:txBody>
      </p:sp>
    </p:spTree>
    <p:extLst>
      <p:ext uri="{BB962C8B-B14F-4D97-AF65-F5344CB8AC3E}">
        <p14:creationId xmlns:p14="http://schemas.microsoft.com/office/powerpoint/2010/main" val="34072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Encourage them to pursue this!</a:t>
            </a:r>
          </a:p>
        </p:txBody>
      </p:sp>
      <p:sp>
        <p:nvSpPr>
          <p:cNvPr id="4" name="Slide Number Placeholder 3"/>
          <p:cNvSpPr>
            <a:spLocks noGrp="1"/>
          </p:cNvSpPr>
          <p:nvPr>
            <p:ph type="sldNum" sz="quarter" idx="10"/>
          </p:nvPr>
        </p:nvSpPr>
        <p:spPr/>
        <p:txBody>
          <a:bodyPr/>
          <a:lstStyle/>
          <a:p>
            <a:fld id="{8E0A952A-DB66-E44E-83DD-4123559DD607}" type="slidenum">
              <a:rPr lang="en-US" smtClean="0"/>
              <a:t>2</a:t>
            </a:fld>
            <a:endParaRPr lang="en-US"/>
          </a:p>
        </p:txBody>
      </p:sp>
    </p:spTree>
    <p:extLst>
      <p:ext uri="{BB962C8B-B14F-4D97-AF65-F5344CB8AC3E}">
        <p14:creationId xmlns:p14="http://schemas.microsoft.com/office/powerpoint/2010/main" val="116461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zh-TW" dirty="0"/>
              <a:t>A recent RI survey noted the 3 areas of focus that current and future members are looking for. We have a history of being very good at raising money for causes and then donating the funds for the recipient that will often receive all the media and community recognition. Why don’t we look at finding a cause or project that we can undertake ourselves. Raise funds and make a difference</a:t>
            </a:r>
            <a:endParaRPr lang="zh-TW" altLang="en-US" dirty="0"/>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3</a:t>
            </a:fld>
            <a:endParaRPr lang="zh-TW" altLang="en-US"/>
          </a:p>
        </p:txBody>
      </p:sp>
    </p:spTree>
    <p:extLst>
      <p:ext uri="{BB962C8B-B14F-4D97-AF65-F5344CB8AC3E}">
        <p14:creationId xmlns:p14="http://schemas.microsoft.com/office/powerpoint/2010/main" val="1461730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zh-TW" dirty="0"/>
              <a:t>In 2019 our club decided to take a different direction. For many years we were a fundraising club. We decided to connect more with community on social justice causes such as Mental Health, Homelessness and Domestic and Family Violence. Domestic and Family violence was the cause that immediately gained the attention of our community and so began our campaign of Rotary Says NO to Domestic and Family Violence. As the incoming President of our club Dave Harmon set his plan for the following 2 years based on the Core Objectives noted.</a:t>
            </a:r>
          </a:p>
          <a:p>
            <a:endParaRPr lang="en-AU" altLang="zh-TW" dirty="0"/>
          </a:p>
          <a:p>
            <a:r>
              <a:rPr lang="en-AU" altLang="zh-TW" dirty="0"/>
              <a:t>Projects/Projects/Projects=Service/Service/Service	Apex No.1 Ideal was ‘Make Service the Basis of all Enterprise’ Rotary has 5 Avenues of Service, Club Service, Vocational Service, Community Service, International Service and New Generation Service.</a:t>
            </a:r>
          </a:p>
          <a:p>
            <a:r>
              <a:rPr lang="en-AU" altLang="zh-TW" dirty="0"/>
              <a:t>Rotary Brand is easy to sell like Toyota/Honda, trusted reliable. How do you sell your brand to your community. You need to connect with your town with a project or projects that have purpose, meaning and make a difference. Then you need to sell it.</a:t>
            </a:r>
            <a:endParaRPr lang="zh-TW" altLang="en-US" dirty="0"/>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4</a:t>
            </a:fld>
            <a:endParaRPr lang="zh-TW" altLang="en-US"/>
          </a:p>
        </p:txBody>
      </p:sp>
    </p:spTree>
    <p:extLst>
      <p:ext uri="{BB962C8B-B14F-4D97-AF65-F5344CB8AC3E}">
        <p14:creationId xmlns:p14="http://schemas.microsoft.com/office/powerpoint/2010/main" val="1753823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critical that we always have Rotary’s Core Values front in our mind. Noted is our values, some of the fund raisers our club conducts and the inner cercles displaying our principal service projects. You will note that D&amp;FV is the centre of our core business</a:t>
            </a:r>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5</a:t>
            </a:fld>
            <a:endParaRPr lang="zh-TW" altLang="en-US"/>
          </a:p>
        </p:txBody>
      </p:sp>
    </p:spTree>
    <p:extLst>
      <p:ext uri="{BB962C8B-B14F-4D97-AF65-F5344CB8AC3E}">
        <p14:creationId xmlns:p14="http://schemas.microsoft.com/office/powerpoint/2010/main" val="371766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clubs need to have member renewal, new members bring new ideas and enthusiasm. We need Re-Growth, existing members can become stayed in their ways, inflexible. As leaders in our clubs we need to engage these members, show them the value of new ideas and projects.</a:t>
            </a:r>
          </a:p>
          <a:p>
            <a:r>
              <a:rPr lang="en-AU" dirty="0"/>
              <a:t>To have a good retention of members we need to look no further than our 5 core values, if a club has Friendship high on its priorities, has integrity as a club, is diverse and represents the community you serve, projects and service will happen organically </a:t>
            </a:r>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7</a:t>
            </a:fld>
            <a:endParaRPr lang="zh-TW" altLang="en-US"/>
          </a:p>
        </p:txBody>
      </p:sp>
    </p:spTree>
    <p:extLst>
      <p:ext uri="{BB962C8B-B14F-4D97-AF65-F5344CB8AC3E}">
        <p14:creationId xmlns:p14="http://schemas.microsoft.com/office/powerpoint/2010/main" val="176311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years 2019 – 2020, 2020-2021 our club grew from 33 to 76 members. In June this year we had 88 members. Over the past 5 years we have a member retention of over 90%, new member retention of 99% and a club gender balance of 48%women.</a:t>
            </a:r>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8</a:t>
            </a:fld>
            <a:endParaRPr lang="zh-TW" altLang="en-US"/>
          </a:p>
        </p:txBody>
      </p:sp>
    </p:spTree>
    <p:extLst>
      <p:ext uri="{BB962C8B-B14F-4D97-AF65-F5344CB8AC3E}">
        <p14:creationId xmlns:p14="http://schemas.microsoft.com/office/powerpoint/2010/main" val="173145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connected with a cause that is of major concern in every town and city in our Rotary zone and more widely in the world. We encourage you to connect with relevant stakeholders in your community, form partnerships, let your community know what you are doing, build your profile.</a:t>
            </a:r>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9</a:t>
            </a:fld>
            <a:endParaRPr lang="zh-TW" altLang="en-US"/>
          </a:p>
        </p:txBody>
      </p:sp>
    </p:spTree>
    <p:extLst>
      <p:ext uri="{BB962C8B-B14F-4D97-AF65-F5344CB8AC3E}">
        <p14:creationId xmlns:p14="http://schemas.microsoft.com/office/powerpoint/2010/main" val="423019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connected with a cause that is regarded as the NO.1 social scourge in our society. We built our relevance and identity in our town. We formed many partnerships with government and no-government agencies. We told our story through all media </a:t>
            </a:r>
          </a:p>
        </p:txBody>
      </p:sp>
      <p:sp>
        <p:nvSpPr>
          <p:cNvPr id="4" name="Slide Number Placeholder 3"/>
          <p:cNvSpPr>
            <a:spLocks noGrp="1"/>
          </p:cNvSpPr>
          <p:nvPr>
            <p:ph type="sldNum" sz="quarter" idx="5"/>
          </p:nvPr>
        </p:nvSpPr>
        <p:spPr/>
        <p:txBody>
          <a:bodyPr/>
          <a:lstStyle/>
          <a:p>
            <a:fld id="{18C329A2-4DB0-44A5-AA60-BF3AA624E298}" type="slidenum">
              <a:rPr lang="zh-TW" altLang="en-US" smtClean="0"/>
              <a:t>10</a:t>
            </a:fld>
            <a:endParaRPr lang="zh-TW" altLang="en-US"/>
          </a:p>
        </p:txBody>
      </p:sp>
    </p:spTree>
    <p:extLst>
      <p:ext uri="{BB962C8B-B14F-4D97-AF65-F5344CB8AC3E}">
        <p14:creationId xmlns:p14="http://schemas.microsoft.com/office/powerpoint/2010/main" val="416848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9148-F739-499A-8CAE-5D5B641BA26F}"/>
              </a:ext>
            </a:extLst>
          </p:cNvPr>
          <p:cNvSpPr>
            <a:spLocks noGrp="1"/>
          </p:cNvSpPr>
          <p:nvPr>
            <p:ph type="ctrTitle"/>
          </p:nvPr>
        </p:nvSpPr>
        <p:spPr>
          <a:xfrm>
            <a:off x="1524000" y="1122363"/>
            <a:ext cx="9144000" cy="2387600"/>
          </a:xfrm>
        </p:spPr>
        <p:txBody>
          <a:bodyPr anchor="b"/>
          <a:lstStyle>
            <a:lvl1pPr algn="ctr">
              <a:defRPr sz="6000"/>
            </a:lvl1pPr>
          </a:lstStyle>
          <a:p>
            <a:r>
              <a:rPr lang="en-US" altLang="zh-TW"/>
              <a:t>Click to edit Master title style</a:t>
            </a:r>
            <a:endParaRPr lang="zh-TW" altLang="en-US"/>
          </a:p>
        </p:txBody>
      </p:sp>
      <p:sp>
        <p:nvSpPr>
          <p:cNvPr id="3" name="Subtitle 2">
            <a:extLst>
              <a:ext uri="{FF2B5EF4-FFF2-40B4-BE49-F238E27FC236}">
                <a16:creationId xmlns:a16="http://schemas.microsoft.com/office/drawing/2014/main" id="{6926084F-D54B-4788-A670-D4110B8EDD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zh-TW" altLang="en-US"/>
          </a:p>
        </p:txBody>
      </p:sp>
      <p:sp>
        <p:nvSpPr>
          <p:cNvPr id="4" name="Date Placeholder 3">
            <a:extLst>
              <a:ext uri="{FF2B5EF4-FFF2-40B4-BE49-F238E27FC236}">
                <a16:creationId xmlns:a16="http://schemas.microsoft.com/office/drawing/2014/main" id="{3CA4A4A0-6C8B-4E80-9388-19E38327D204}"/>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5" name="Footer Placeholder 4">
            <a:extLst>
              <a:ext uri="{FF2B5EF4-FFF2-40B4-BE49-F238E27FC236}">
                <a16:creationId xmlns:a16="http://schemas.microsoft.com/office/drawing/2014/main" id="{8622B334-D604-4AD1-9641-7E2AB40B4D57}"/>
              </a:ext>
            </a:extLst>
          </p:cNvPr>
          <p:cNvSpPr>
            <a:spLocks noGrp="1"/>
          </p:cNvSpPr>
          <p:nvPr>
            <p:ph type="ftr" sz="quarter" idx="11"/>
          </p:nvPr>
        </p:nvSpPr>
        <p:spPr/>
        <p:txBody>
          <a:bodyPr/>
          <a:lstStyle/>
          <a:p>
            <a:endParaRPr lang="zh-TW" altLang="en-US"/>
          </a:p>
        </p:txBody>
      </p:sp>
      <p:sp>
        <p:nvSpPr>
          <p:cNvPr id="6" name="Slide Number Placeholder 5">
            <a:extLst>
              <a:ext uri="{FF2B5EF4-FFF2-40B4-BE49-F238E27FC236}">
                <a16:creationId xmlns:a16="http://schemas.microsoft.com/office/drawing/2014/main" id="{3E361CB1-DCF8-45A4-ABFC-B31A05934FA9}"/>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45736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6279-DF08-4D3C-BEAE-5C0203679B83}"/>
              </a:ext>
            </a:extLst>
          </p:cNvPr>
          <p:cNvSpPr>
            <a:spLocks noGrp="1"/>
          </p:cNvSpPr>
          <p:nvPr>
            <p:ph type="title"/>
          </p:nvPr>
        </p:nvSpPr>
        <p:spPr/>
        <p:txBody>
          <a:bodyPr/>
          <a:lstStyle/>
          <a:p>
            <a:r>
              <a:rPr lang="en-US" altLang="zh-TW"/>
              <a:t>Click to edit Master title style</a:t>
            </a:r>
            <a:endParaRPr lang="zh-TW" altLang="en-US"/>
          </a:p>
        </p:txBody>
      </p:sp>
      <p:sp>
        <p:nvSpPr>
          <p:cNvPr id="3" name="Vertical Text Placeholder 2">
            <a:extLst>
              <a:ext uri="{FF2B5EF4-FFF2-40B4-BE49-F238E27FC236}">
                <a16:creationId xmlns:a16="http://schemas.microsoft.com/office/drawing/2014/main" id="{514692A2-23CA-4852-998C-C5EBFAF49FA4}"/>
              </a:ext>
            </a:extLst>
          </p:cNvPr>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a:extLst>
              <a:ext uri="{FF2B5EF4-FFF2-40B4-BE49-F238E27FC236}">
                <a16:creationId xmlns:a16="http://schemas.microsoft.com/office/drawing/2014/main" id="{2D54B37E-6A89-415B-A471-2462D72C2DB6}"/>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5" name="Footer Placeholder 4">
            <a:extLst>
              <a:ext uri="{FF2B5EF4-FFF2-40B4-BE49-F238E27FC236}">
                <a16:creationId xmlns:a16="http://schemas.microsoft.com/office/drawing/2014/main" id="{E280BD12-E46F-4CC4-B2B3-22660D6079E4}"/>
              </a:ext>
            </a:extLst>
          </p:cNvPr>
          <p:cNvSpPr>
            <a:spLocks noGrp="1"/>
          </p:cNvSpPr>
          <p:nvPr>
            <p:ph type="ftr" sz="quarter" idx="11"/>
          </p:nvPr>
        </p:nvSpPr>
        <p:spPr/>
        <p:txBody>
          <a:bodyPr/>
          <a:lstStyle/>
          <a:p>
            <a:endParaRPr lang="zh-TW" altLang="en-US"/>
          </a:p>
        </p:txBody>
      </p:sp>
      <p:sp>
        <p:nvSpPr>
          <p:cNvPr id="6" name="Slide Number Placeholder 5">
            <a:extLst>
              <a:ext uri="{FF2B5EF4-FFF2-40B4-BE49-F238E27FC236}">
                <a16:creationId xmlns:a16="http://schemas.microsoft.com/office/drawing/2014/main" id="{368943F4-6F25-44D7-A850-0D9ABF2401A6}"/>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28479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798113-AD36-46DC-96FB-92B35A9E494C}"/>
              </a:ext>
            </a:extLst>
          </p:cNvPr>
          <p:cNvSpPr>
            <a:spLocks noGrp="1"/>
          </p:cNvSpPr>
          <p:nvPr>
            <p:ph type="title" orient="vert"/>
          </p:nvPr>
        </p:nvSpPr>
        <p:spPr>
          <a:xfrm>
            <a:off x="8724900" y="365125"/>
            <a:ext cx="2628900" cy="5811838"/>
          </a:xfrm>
        </p:spPr>
        <p:txBody>
          <a:bodyPr vert="eaVert"/>
          <a:lstStyle/>
          <a:p>
            <a:r>
              <a:rPr lang="en-US" altLang="zh-TW"/>
              <a:t>Click to edit Master title style</a:t>
            </a:r>
            <a:endParaRPr lang="zh-TW" altLang="en-US"/>
          </a:p>
        </p:txBody>
      </p:sp>
      <p:sp>
        <p:nvSpPr>
          <p:cNvPr id="3" name="Vertical Text Placeholder 2">
            <a:extLst>
              <a:ext uri="{FF2B5EF4-FFF2-40B4-BE49-F238E27FC236}">
                <a16:creationId xmlns:a16="http://schemas.microsoft.com/office/drawing/2014/main" id="{596A66EE-ECFA-4DEF-AB7E-45DBDAE3497A}"/>
              </a:ext>
            </a:extLst>
          </p:cNvPr>
          <p:cNvSpPr>
            <a:spLocks noGrp="1"/>
          </p:cNvSpPr>
          <p:nvPr>
            <p:ph type="body" orient="vert" idx="1"/>
          </p:nvPr>
        </p:nvSpPr>
        <p:spPr>
          <a:xfrm>
            <a:off x="838200" y="365125"/>
            <a:ext cx="7734300" cy="5811838"/>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a:extLst>
              <a:ext uri="{FF2B5EF4-FFF2-40B4-BE49-F238E27FC236}">
                <a16:creationId xmlns:a16="http://schemas.microsoft.com/office/drawing/2014/main" id="{087BFC1A-3041-4065-B29B-0392D6165718}"/>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5" name="Footer Placeholder 4">
            <a:extLst>
              <a:ext uri="{FF2B5EF4-FFF2-40B4-BE49-F238E27FC236}">
                <a16:creationId xmlns:a16="http://schemas.microsoft.com/office/drawing/2014/main" id="{F42E9B71-9798-4594-83EB-22046AB1D7FF}"/>
              </a:ext>
            </a:extLst>
          </p:cNvPr>
          <p:cNvSpPr>
            <a:spLocks noGrp="1"/>
          </p:cNvSpPr>
          <p:nvPr>
            <p:ph type="ftr" sz="quarter" idx="11"/>
          </p:nvPr>
        </p:nvSpPr>
        <p:spPr/>
        <p:txBody>
          <a:bodyPr/>
          <a:lstStyle/>
          <a:p>
            <a:endParaRPr lang="zh-TW" altLang="en-US"/>
          </a:p>
        </p:txBody>
      </p:sp>
      <p:sp>
        <p:nvSpPr>
          <p:cNvPr id="6" name="Slide Number Placeholder 5">
            <a:extLst>
              <a:ext uri="{FF2B5EF4-FFF2-40B4-BE49-F238E27FC236}">
                <a16:creationId xmlns:a16="http://schemas.microsoft.com/office/drawing/2014/main" id="{560BC0B8-17E7-4B81-B189-99615FF58020}"/>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377988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6F0A-DF27-4316-BA02-AED04AC4E293}"/>
              </a:ext>
            </a:extLst>
          </p:cNvPr>
          <p:cNvSpPr>
            <a:spLocks noGrp="1"/>
          </p:cNvSpPr>
          <p:nvPr>
            <p:ph type="title"/>
          </p:nvPr>
        </p:nvSpPr>
        <p:spPr/>
        <p:txBody>
          <a:bodyPr/>
          <a:lstStyle/>
          <a:p>
            <a:r>
              <a:rPr lang="en-US" altLang="zh-TW"/>
              <a:t>Click to edit Master title style</a:t>
            </a:r>
            <a:endParaRPr lang="zh-TW" altLang="en-US"/>
          </a:p>
        </p:txBody>
      </p:sp>
      <p:sp>
        <p:nvSpPr>
          <p:cNvPr id="3" name="Content Placeholder 2">
            <a:extLst>
              <a:ext uri="{FF2B5EF4-FFF2-40B4-BE49-F238E27FC236}">
                <a16:creationId xmlns:a16="http://schemas.microsoft.com/office/drawing/2014/main" id="{1F10AB31-C635-45DA-94F9-9DAABFFB75D4}"/>
              </a:ext>
            </a:extLst>
          </p:cNvPr>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a:extLst>
              <a:ext uri="{FF2B5EF4-FFF2-40B4-BE49-F238E27FC236}">
                <a16:creationId xmlns:a16="http://schemas.microsoft.com/office/drawing/2014/main" id="{EADA2A60-1D7F-43E9-9400-3ACA1156DDA5}"/>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5" name="Footer Placeholder 4">
            <a:extLst>
              <a:ext uri="{FF2B5EF4-FFF2-40B4-BE49-F238E27FC236}">
                <a16:creationId xmlns:a16="http://schemas.microsoft.com/office/drawing/2014/main" id="{E3741EE9-D69C-4051-AAB4-30AD58150A0C}"/>
              </a:ext>
            </a:extLst>
          </p:cNvPr>
          <p:cNvSpPr>
            <a:spLocks noGrp="1"/>
          </p:cNvSpPr>
          <p:nvPr>
            <p:ph type="ftr" sz="quarter" idx="11"/>
          </p:nvPr>
        </p:nvSpPr>
        <p:spPr/>
        <p:txBody>
          <a:bodyPr/>
          <a:lstStyle/>
          <a:p>
            <a:endParaRPr lang="zh-TW" altLang="en-US"/>
          </a:p>
        </p:txBody>
      </p:sp>
      <p:sp>
        <p:nvSpPr>
          <p:cNvPr id="6" name="Slide Number Placeholder 5">
            <a:extLst>
              <a:ext uri="{FF2B5EF4-FFF2-40B4-BE49-F238E27FC236}">
                <a16:creationId xmlns:a16="http://schemas.microsoft.com/office/drawing/2014/main" id="{FFD005BA-DA2E-427C-8C62-8F67EC7CB6F3}"/>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215054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A7B4-D91A-4AEB-8448-1A789A4F6F82}"/>
              </a:ext>
            </a:extLst>
          </p:cNvPr>
          <p:cNvSpPr>
            <a:spLocks noGrp="1"/>
          </p:cNvSpPr>
          <p:nvPr>
            <p:ph type="title"/>
          </p:nvPr>
        </p:nvSpPr>
        <p:spPr>
          <a:xfrm>
            <a:off x="831850" y="1709738"/>
            <a:ext cx="10515600" cy="2852737"/>
          </a:xfrm>
        </p:spPr>
        <p:txBody>
          <a:bodyPr anchor="b"/>
          <a:lstStyle>
            <a:lvl1pPr>
              <a:defRPr sz="6000"/>
            </a:lvl1pPr>
          </a:lstStyle>
          <a:p>
            <a:r>
              <a:rPr lang="en-US" altLang="zh-TW"/>
              <a:t>Click to edit Master title style</a:t>
            </a:r>
            <a:endParaRPr lang="zh-TW" altLang="en-US"/>
          </a:p>
        </p:txBody>
      </p:sp>
      <p:sp>
        <p:nvSpPr>
          <p:cNvPr id="3" name="Text Placeholder 2">
            <a:extLst>
              <a:ext uri="{FF2B5EF4-FFF2-40B4-BE49-F238E27FC236}">
                <a16:creationId xmlns:a16="http://schemas.microsoft.com/office/drawing/2014/main" id="{49AA3811-95F0-4739-9CAE-0CF6EF0610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Click to edit Master text styles</a:t>
            </a:r>
          </a:p>
        </p:txBody>
      </p:sp>
      <p:sp>
        <p:nvSpPr>
          <p:cNvPr id="4" name="Date Placeholder 3">
            <a:extLst>
              <a:ext uri="{FF2B5EF4-FFF2-40B4-BE49-F238E27FC236}">
                <a16:creationId xmlns:a16="http://schemas.microsoft.com/office/drawing/2014/main" id="{FE5CBCE1-B06F-4612-8B48-9EB9E0AC44BB}"/>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5" name="Footer Placeholder 4">
            <a:extLst>
              <a:ext uri="{FF2B5EF4-FFF2-40B4-BE49-F238E27FC236}">
                <a16:creationId xmlns:a16="http://schemas.microsoft.com/office/drawing/2014/main" id="{30EF4BB7-07A9-4425-A2AD-5A0211883030}"/>
              </a:ext>
            </a:extLst>
          </p:cNvPr>
          <p:cNvSpPr>
            <a:spLocks noGrp="1"/>
          </p:cNvSpPr>
          <p:nvPr>
            <p:ph type="ftr" sz="quarter" idx="11"/>
          </p:nvPr>
        </p:nvSpPr>
        <p:spPr/>
        <p:txBody>
          <a:bodyPr/>
          <a:lstStyle/>
          <a:p>
            <a:endParaRPr lang="zh-TW" altLang="en-US"/>
          </a:p>
        </p:txBody>
      </p:sp>
      <p:sp>
        <p:nvSpPr>
          <p:cNvPr id="6" name="Slide Number Placeholder 5">
            <a:extLst>
              <a:ext uri="{FF2B5EF4-FFF2-40B4-BE49-F238E27FC236}">
                <a16:creationId xmlns:a16="http://schemas.microsoft.com/office/drawing/2014/main" id="{84E9C732-621A-4E00-AEEB-BCC7B9FC9770}"/>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74366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5F67-0D27-49D8-893D-671F51DCC905}"/>
              </a:ext>
            </a:extLst>
          </p:cNvPr>
          <p:cNvSpPr>
            <a:spLocks noGrp="1"/>
          </p:cNvSpPr>
          <p:nvPr>
            <p:ph type="title"/>
          </p:nvPr>
        </p:nvSpPr>
        <p:spPr/>
        <p:txBody>
          <a:bodyPr/>
          <a:lstStyle/>
          <a:p>
            <a:r>
              <a:rPr lang="en-US" altLang="zh-TW"/>
              <a:t>Click to edit Master title style</a:t>
            </a:r>
            <a:endParaRPr lang="zh-TW" altLang="en-US"/>
          </a:p>
        </p:txBody>
      </p:sp>
      <p:sp>
        <p:nvSpPr>
          <p:cNvPr id="3" name="Content Placeholder 2">
            <a:extLst>
              <a:ext uri="{FF2B5EF4-FFF2-40B4-BE49-F238E27FC236}">
                <a16:creationId xmlns:a16="http://schemas.microsoft.com/office/drawing/2014/main" id="{6CA0EDED-1AC0-4418-8756-20FFE147507F}"/>
              </a:ext>
            </a:extLst>
          </p:cNvPr>
          <p:cNvSpPr>
            <a:spLocks noGrp="1"/>
          </p:cNvSpPr>
          <p:nvPr>
            <p:ph sz="half" idx="1"/>
          </p:nvPr>
        </p:nvSpPr>
        <p:spPr>
          <a:xfrm>
            <a:off x="838200" y="1825625"/>
            <a:ext cx="5181600" cy="435133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a:extLst>
              <a:ext uri="{FF2B5EF4-FFF2-40B4-BE49-F238E27FC236}">
                <a16:creationId xmlns:a16="http://schemas.microsoft.com/office/drawing/2014/main" id="{26BC5D04-7417-4FC0-971F-5CEA112D89E2}"/>
              </a:ext>
            </a:extLst>
          </p:cNvPr>
          <p:cNvSpPr>
            <a:spLocks noGrp="1"/>
          </p:cNvSpPr>
          <p:nvPr>
            <p:ph sz="half" idx="2"/>
          </p:nvPr>
        </p:nvSpPr>
        <p:spPr>
          <a:xfrm>
            <a:off x="6172200" y="1825625"/>
            <a:ext cx="5181600" cy="435133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a:extLst>
              <a:ext uri="{FF2B5EF4-FFF2-40B4-BE49-F238E27FC236}">
                <a16:creationId xmlns:a16="http://schemas.microsoft.com/office/drawing/2014/main" id="{C125B1B1-DA89-4380-9B10-70FAF7B710FD}"/>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6" name="Footer Placeholder 5">
            <a:extLst>
              <a:ext uri="{FF2B5EF4-FFF2-40B4-BE49-F238E27FC236}">
                <a16:creationId xmlns:a16="http://schemas.microsoft.com/office/drawing/2014/main" id="{6BE32265-F864-4B92-94C5-9F17A1E2A3AC}"/>
              </a:ext>
            </a:extLst>
          </p:cNvPr>
          <p:cNvSpPr>
            <a:spLocks noGrp="1"/>
          </p:cNvSpPr>
          <p:nvPr>
            <p:ph type="ftr" sz="quarter" idx="11"/>
          </p:nvPr>
        </p:nvSpPr>
        <p:spPr/>
        <p:txBody>
          <a:bodyPr/>
          <a:lstStyle/>
          <a:p>
            <a:endParaRPr lang="zh-TW" altLang="en-US"/>
          </a:p>
        </p:txBody>
      </p:sp>
      <p:sp>
        <p:nvSpPr>
          <p:cNvPr id="7" name="Slide Number Placeholder 6">
            <a:extLst>
              <a:ext uri="{FF2B5EF4-FFF2-40B4-BE49-F238E27FC236}">
                <a16:creationId xmlns:a16="http://schemas.microsoft.com/office/drawing/2014/main" id="{E8E332B4-C393-4976-9BAA-190E2AB7540E}"/>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419544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9F03-AEDD-4B17-BD02-4E86564E8A6E}"/>
              </a:ext>
            </a:extLst>
          </p:cNvPr>
          <p:cNvSpPr>
            <a:spLocks noGrp="1"/>
          </p:cNvSpPr>
          <p:nvPr>
            <p:ph type="title"/>
          </p:nvPr>
        </p:nvSpPr>
        <p:spPr>
          <a:xfrm>
            <a:off x="839788" y="365125"/>
            <a:ext cx="10515600" cy="1325563"/>
          </a:xfrm>
        </p:spPr>
        <p:txBody>
          <a:bodyPr/>
          <a:lstStyle/>
          <a:p>
            <a:r>
              <a:rPr lang="en-US" altLang="zh-TW"/>
              <a:t>Click to edit Master title style</a:t>
            </a:r>
            <a:endParaRPr lang="zh-TW" altLang="en-US"/>
          </a:p>
        </p:txBody>
      </p:sp>
      <p:sp>
        <p:nvSpPr>
          <p:cNvPr id="3" name="Text Placeholder 2">
            <a:extLst>
              <a:ext uri="{FF2B5EF4-FFF2-40B4-BE49-F238E27FC236}">
                <a16:creationId xmlns:a16="http://schemas.microsoft.com/office/drawing/2014/main" id="{6BA75FF6-C4BF-469C-8318-7055C8C7F4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4" name="Content Placeholder 3">
            <a:extLst>
              <a:ext uri="{FF2B5EF4-FFF2-40B4-BE49-F238E27FC236}">
                <a16:creationId xmlns:a16="http://schemas.microsoft.com/office/drawing/2014/main" id="{F3C30F46-0D61-46E0-886A-D84A3F2A4202}"/>
              </a:ext>
            </a:extLst>
          </p:cNvPr>
          <p:cNvSpPr>
            <a:spLocks noGrp="1"/>
          </p:cNvSpPr>
          <p:nvPr>
            <p:ph sz="half" idx="2"/>
          </p:nvPr>
        </p:nvSpPr>
        <p:spPr>
          <a:xfrm>
            <a:off x="839788" y="2505075"/>
            <a:ext cx="5157787" cy="368458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a:extLst>
              <a:ext uri="{FF2B5EF4-FFF2-40B4-BE49-F238E27FC236}">
                <a16:creationId xmlns:a16="http://schemas.microsoft.com/office/drawing/2014/main" id="{A56DB706-DB00-4A97-87DA-4C5777E9AF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Click to edit Master text styles</a:t>
            </a:r>
          </a:p>
        </p:txBody>
      </p:sp>
      <p:sp>
        <p:nvSpPr>
          <p:cNvPr id="6" name="Content Placeholder 5">
            <a:extLst>
              <a:ext uri="{FF2B5EF4-FFF2-40B4-BE49-F238E27FC236}">
                <a16:creationId xmlns:a16="http://schemas.microsoft.com/office/drawing/2014/main" id="{82064313-B104-4591-A043-D123BC72F121}"/>
              </a:ext>
            </a:extLst>
          </p:cNvPr>
          <p:cNvSpPr>
            <a:spLocks noGrp="1"/>
          </p:cNvSpPr>
          <p:nvPr>
            <p:ph sz="quarter" idx="4"/>
          </p:nvPr>
        </p:nvSpPr>
        <p:spPr>
          <a:xfrm>
            <a:off x="6172200" y="2505075"/>
            <a:ext cx="5183188" cy="3684588"/>
          </a:xfrm>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a:extLst>
              <a:ext uri="{FF2B5EF4-FFF2-40B4-BE49-F238E27FC236}">
                <a16:creationId xmlns:a16="http://schemas.microsoft.com/office/drawing/2014/main" id="{CC931776-9397-4370-AC8D-D8DF03AE8FAF}"/>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8" name="Footer Placeholder 7">
            <a:extLst>
              <a:ext uri="{FF2B5EF4-FFF2-40B4-BE49-F238E27FC236}">
                <a16:creationId xmlns:a16="http://schemas.microsoft.com/office/drawing/2014/main" id="{44A8D647-9D1C-42A6-A087-ADDE72823886}"/>
              </a:ext>
            </a:extLst>
          </p:cNvPr>
          <p:cNvSpPr>
            <a:spLocks noGrp="1"/>
          </p:cNvSpPr>
          <p:nvPr>
            <p:ph type="ftr" sz="quarter" idx="11"/>
          </p:nvPr>
        </p:nvSpPr>
        <p:spPr/>
        <p:txBody>
          <a:bodyPr/>
          <a:lstStyle/>
          <a:p>
            <a:endParaRPr lang="zh-TW" altLang="en-US"/>
          </a:p>
        </p:txBody>
      </p:sp>
      <p:sp>
        <p:nvSpPr>
          <p:cNvPr id="9" name="Slide Number Placeholder 8">
            <a:extLst>
              <a:ext uri="{FF2B5EF4-FFF2-40B4-BE49-F238E27FC236}">
                <a16:creationId xmlns:a16="http://schemas.microsoft.com/office/drawing/2014/main" id="{1CE4FB52-7A76-4034-8C6B-579D24E10291}"/>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37448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7C06-4FCA-42F3-8B27-7FB4DE2A6DDA}"/>
              </a:ext>
            </a:extLst>
          </p:cNvPr>
          <p:cNvSpPr>
            <a:spLocks noGrp="1"/>
          </p:cNvSpPr>
          <p:nvPr>
            <p:ph type="title"/>
          </p:nvPr>
        </p:nvSpPr>
        <p:spPr/>
        <p:txBody>
          <a:bodyPr/>
          <a:lstStyle/>
          <a:p>
            <a:r>
              <a:rPr lang="en-US" altLang="zh-TW"/>
              <a:t>Click to edit Master title style</a:t>
            </a:r>
            <a:endParaRPr lang="zh-TW" altLang="en-US"/>
          </a:p>
        </p:txBody>
      </p:sp>
      <p:sp>
        <p:nvSpPr>
          <p:cNvPr id="3" name="Date Placeholder 2">
            <a:extLst>
              <a:ext uri="{FF2B5EF4-FFF2-40B4-BE49-F238E27FC236}">
                <a16:creationId xmlns:a16="http://schemas.microsoft.com/office/drawing/2014/main" id="{A4151381-7616-4902-939E-200A191DE839}"/>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4" name="Footer Placeholder 3">
            <a:extLst>
              <a:ext uri="{FF2B5EF4-FFF2-40B4-BE49-F238E27FC236}">
                <a16:creationId xmlns:a16="http://schemas.microsoft.com/office/drawing/2014/main" id="{6A1A093F-6AD6-47F5-BFEA-B640A3ACC1EA}"/>
              </a:ext>
            </a:extLst>
          </p:cNvPr>
          <p:cNvSpPr>
            <a:spLocks noGrp="1"/>
          </p:cNvSpPr>
          <p:nvPr>
            <p:ph type="ftr" sz="quarter" idx="11"/>
          </p:nvPr>
        </p:nvSpPr>
        <p:spPr/>
        <p:txBody>
          <a:bodyPr/>
          <a:lstStyle/>
          <a:p>
            <a:endParaRPr lang="zh-TW" altLang="en-US"/>
          </a:p>
        </p:txBody>
      </p:sp>
      <p:sp>
        <p:nvSpPr>
          <p:cNvPr id="5" name="Slide Number Placeholder 4">
            <a:extLst>
              <a:ext uri="{FF2B5EF4-FFF2-40B4-BE49-F238E27FC236}">
                <a16:creationId xmlns:a16="http://schemas.microsoft.com/office/drawing/2014/main" id="{E14F65FB-0325-4698-8AF3-1DA1168F264F}"/>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390958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DAECA-8667-42F3-BDB9-FB46CB73E352}"/>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3" name="Footer Placeholder 2">
            <a:extLst>
              <a:ext uri="{FF2B5EF4-FFF2-40B4-BE49-F238E27FC236}">
                <a16:creationId xmlns:a16="http://schemas.microsoft.com/office/drawing/2014/main" id="{C500554E-3C90-4CE2-9DCF-00526195F957}"/>
              </a:ext>
            </a:extLst>
          </p:cNvPr>
          <p:cNvSpPr>
            <a:spLocks noGrp="1"/>
          </p:cNvSpPr>
          <p:nvPr>
            <p:ph type="ftr" sz="quarter" idx="11"/>
          </p:nvPr>
        </p:nvSpPr>
        <p:spPr/>
        <p:txBody>
          <a:bodyPr/>
          <a:lstStyle/>
          <a:p>
            <a:endParaRPr lang="zh-TW" altLang="en-US"/>
          </a:p>
        </p:txBody>
      </p:sp>
      <p:sp>
        <p:nvSpPr>
          <p:cNvPr id="4" name="Slide Number Placeholder 3">
            <a:extLst>
              <a:ext uri="{FF2B5EF4-FFF2-40B4-BE49-F238E27FC236}">
                <a16:creationId xmlns:a16="http://schemas.microsoft.com/office/drawing/2014/main" id="{BC4CB54A-099B-4751-9E81-3A6EE908841A}"/>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27522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CA89-349B-460D-B180-651E7EF50070}"/>
              </a:ext>
            </a:extLst>
          </p:cNvPr>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Content Placeholder 2">
            <a:extLst>
              <a:ext uri="{FF2B5EF4-FFF2-40B4-BE49-F238E27FC236}">
                <a16:creationId xmlns:a16="http://schemas.microsoft.com/office/drawing/2014/main" id="{E3F21169-573C-4556-BA39-DC75B6F606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a:extLst>
              <a:ext uri="{FF2B5EF4-FFF2-40B4-BE49-F238E27FC236}">
                <a16:creationId xmlns:a16="http://schemas.microsoft.com/office/drawing/2014/main" id="{49E39A81-AA90-45E1-B4BA-46540239C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Click to edit Master text styles</a:t>
            </a:r>
          </a:p>
        </p:txBody>
      </p:sp>
      <p:sp>
        <p:nvSpPr>
          <p:cNvPr id="5" name="Date Placeholder 4">
            <a:extLst>
              <a:ext uri="{FF2B5EF4-FFF2-40B4-BE49-F238E27FC236}">
                <a16:creationId xmlns:a16="http://schemas.microsoft.com/office/drawing/2014/main" id="{A723C384-40B5-4948-A67A-7C09E9EC5E7E}"/>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6" name="Footer Placeholder 5">
            <a:extLst>
              <a:ext uri="{FF2B5EF4-FFF2-40B4-BE49-F238E27FC236}">
                <a16:creationId xmlns:a16="http://schemas.microsoft.com/office/drawing/2014/main" id="{E1011DAA-A0D6-426A-B063-AE3968F1602E}"/>
              </a:ext>
            </a:extLst>
          </p:cNvPr>
          <p:cNvSpPr>
            <a:spLocks noGrp="1"/>
          </p:cNvSpPr>
          <p:nvPr>
            <p:ph type="ftr" sz="quarter" idx="11"/>
          </p:nvPr>
        </p:nvSpPr>
        <p:spPr/>
        <p:txBody>
          <a:bodyPr/>
          <a:lstStyle/>
          <a:p>
            <a:endParaRPr lang="zh-TW" altLang="en-US"/>
          </a:p>
        </p:txBody>
      </p:sp>
      <p:sp>
        <p:nvSpPr>
          <p:cNvPr id="7" name="Slide Number Placeholder 6">
            <a:extLst>
              <a:ext uri="{FF2B5EF4-FFF2-40B4-BE49-F238E27FC236}">
                <a16:creationId xmlns:a16="http://schemas.microsoft.com/office/drawing/2014/main" id="{27ACF1FC-7AE5-482F-8EC6-CB31785C8BF9}"/>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207652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B414-7179-4A95-BF1D-883A0B9AD4DF}"/>
              </a:ext>
            </a:extLst>
          </p:cNvPr>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Picture Placeholder 2">
            <a:extLst>
              <a:ext uri="{FF2B5EF4-FFF2-40B4-BE49-F238E27FC236}">
                <a16:creationId xmlns:a16="http://schemas.microsoft.com/office/drawing/2014/main" id="{6E8E5B34-5EE0-4693-97D0-E0CBA8063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a:extLst>
              <a:ext uri="{FF2B5EF4-FFF2-40B4-BE49-F238E27FC236}">
                <a16:creationId xmlns:a16="http://schemas.microsoft.com/office/drawing/2014/main" id="{F0FFACF6-34D7-4353-9E0C-9030B5F7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Click to edit Master text styles</a:t>
            </a:r>
          </a:p>
        </p:txBody>
      </p:sp>
      <p:sp>
        <p:nvSpPr>
          <p:cNvPr id="5" name="Date Placeholder 4">
            <a:extLst>
              <a:ext uri="{FF2B5EF4-FFF2-40B4-BE49-F238E27FC236}">
                <a16:creationId xmlns:a16="http://schemas.microsoft.com/office/drawing/2014/main" id="{1C0C1F10-DA06-480E-AADF-AA72D304B11C}"/>
              </a:ext>
            </a:extLst>
          </p:cNvPr>
          <p:cNvSpPr>
            <a:spLocks noGrp="1"/>
          </p:cNvSpPr>
          <p:nvPr>
            <p:ph type="dt" sz="half" idx="10"/>
          </p:nvPr>
        </p:nvSpPr>
        <p:spPr/>
        <p:txBody>
          <a:bodyPr/>
          <a:lstStyle/>
          <a:p>
            <a:fld id="{28007860-184D-4FE3-8A28-7931B5D0CBC4}" type="datetimeFigureOut">
              <a:rPr lang="zh-TW" altLang="en-US" smtClean="0"/>
              <a:t>2024/7/25</a:t>
            </a:fld>
            <a:endParaRPr lang="zh-TW" altLang="en-US"/>
          </a:p>
        </p:txBody>
      </p:sp>
      <p:sp>
        <p:nvSpPr>
          <p:cNvPr id="6" name="Footer Placeholder 5">
            <a:extLst>
              <a:ext uri="{FF2B5EF4-FFF2-40B4-BE49-F238E27FC236}">
                <a16:creationId xmlns:a16="http://schemas.microsoft.com/office/drawing/2014/main" id="{4CA501B3-CB7C-4021-84D3-1BE46751FFFA}"/>
              </a:ext>
            </a:extLst>
          </p:cNvPr>
          <p:cNvSpPr>
            <a:spLocks noGrp="1"/>
          </p:cNvSpPr>
          <p:nvPr>
            <p:ph type="ftr" sz="quarter" idx="11"/>
          </p:nvPr>
        </p:nvSpPr>
        <p:spPr/>
        <p:txBody>
          <a:bodyPr/>
          <a:lstStyle/>
          <a:p>
            <a:endParaRPr lang="zh-TW" altLang="en-US"/>
          </a:p>
        </p:txBody>
      </p:sp>
      <p:sp>
        <p:nvSpPr>
          <p:cNvPr id="7" name="Slide Number Placeholder 6">
            <a:extLst>
              <a:ext uri="{FF2B5EF4-FFF2-40B4-BE49-F238E27FC236}">
                <a16:creationId xmlns:a16="http://schemas.microsoft.com/office/drawing/2014/main" id="{3649795A-B7DF-47F3-AC51-3E4E398C7C0C}"/>
              </a:ext>
            </a:extLst>
          </p:cNvPr>
          <p:cNvSpPr>
            <a:spLocks noGrp="1"/>
          </p:cNvSpPr>
          <p:nvPr>
            <p:ph type="sldNum" sz="quarter" idx="12"/>
          </p:nvPr>
        </p:nvSpPr>
        <p:spPr/>
        <p:txBody>
          <a:body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315604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9B05F-D350-4C60-A3CA-8550062E4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TW"/>
              <a:t>Click to edit Master title style</a:t>
            </a:r>
            <a:endParaRPr lang="zh-TW" altLang="en-US"/>
          </a:p>
        </p:txBody>
      </p:sp>
      <p:sp>
        <p:nvSpPr>
          <p:cNvPr id="3" name="Text Placeholder 2">
            <a:extLst>
              <a:ext uri="{FF2B5EF4-FFF2-40B4-BE49-F238E27FC236}">
                <a16:creationId xmlns:a16="http://schemas.microsoft.com/office/drawing/2014/main" id="{982D2C68-0FA2-4820-857B-AED345BCCE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a:extLst>
              <a:ext uri="{FF2B5EF4-FFF2-40B4-BE49-F238E27FC236}">
                <a16:creationId xmlns:a16="http://schemas.microsoft.com/office/drawing/2014/main" id="{09EE4312-49A8-434A-9BD6-D167563A9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07860-184D-4FE3-8A28-7931B5D0CBC4}" type="datetimeFigureOut">
              <a:rPr lang="zh-TW" altLang="en-US" smtClean="0"/>
              <a:t>2024/7/25</a:t>
            </a:fld>
            <a:endParaRPr lang="zh-TW" altLang="en-US"/>
          </a:p>
        </p:txBody>
      </p:sp>
      <p:sp>
        <p:nvSpPr>
          <p:cNvPr id="5" name="Footer Placeholder 4">
            <a:extLst>
              <a:ext uri="{FF2B5EF4-FFF2-40B4-BE49-F238E27FC236}">
                <a16:creationId xmlns:a16="http://schemas.microsoft.com/office/drawing/2014/main" id="{DE66A443-3D01-463A-BC60-05463F1A7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a:extLst>
              <a:ext uri="{FF2B5EF4-FFF2-40B4-BE49-F238E27FC236}">
                <a16:creationId xmlns:a16="http://schemas.microsoft.com/office/drawing/2014/main" id="{11816E36-B2A5-4E0F-8E5B-C6B3C3ABED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99BA5-F828-4B87-AECD-9C3726EA0AB0}" type="slidenum">
              <a:rPr lang="zh-TW" altLang="en-US" smtClean="0"/>
              <a:t>‹#›</a:t>
            </a:fld>
            <a:endParaRPr lang="zh-TW" altLang="en-US"/>
          </a:p>
        </p:txBody>
      </p:sp>
    </p:spTree>
    <p:extLst>
      <p:ext uri="{BB962C8B-B14F-4D97-AF65-F5344CB8AC3E}">
        <p14:creationId xmlns:p14="http://schemas.microsoft.com/office/powerpoint/2010/main" val="374578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3.jpg"/><Relationship Id="rId7" Type="http://schemas.openxmlformats.org/officeDocument/2006/relationships/customXml" Target="../ink/ink1.xml"/><Relationship Id="rId17" Type="http://schemas.openxmlformats.org/officeDocument/2006/relationships/image" Target="../media/image18.jfif"/><Relationship Id="rId2" Type="http://schemas.openxmlformats.org/officeDocument/2006/relationships/notesSlide" Target="../notesSlides/notesSlide10.xml"/><Relationship Id="rId16"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15" Type="http://schemas.openxmlformats.org/officeDocument/2006/relationships/image" Target="NULL"/><Relationship Id="rId4" Type="http://schemas.openxmlformats.org/officeDocument/2006/relationships/image" Target="../media/image14.jpg"/><Relationship Id="rId1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17049-C4EB-0ACB-3B27-A117DFB57643}"/>
              </a:ext>
            </a:extLst>
          </p:cNvPr>
          <p:cNvPicPr>
            <a:picLocks noChangeAspect="1"/>
          </p:cNvPicPr>
          <p:nvPr/>
        </p:nvPicPr>
        <p:blipFill>
          <a:blip r:embed="rId3"/>
          <a:stretch>
            <a:fillRect/>
          </a:stretch>
        </p:blipFill>
        <p:spPr>
          <a:xfrm>
            <a:off x="0" y="0"/>
            <a:ext cx="12241860" cy="6858000"/>
          </a:xfrm>
          <a:prstGeom prst="rect">
            <a:avLst/>
          </a:prstGeom>
        </p:spPr>
      </p:pic>
    </p:spTree>
    <p:extLst>
      <p:ext uri="{BB962C8B-B14F-4D97-AF65-F5344CB8AC3E}">
        <p14:creationId xmlns:p14="http://schemas.microsoft.com/office/powerpoint/2010/main" val="39780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3289E-C093-98DD-1EEF-A9071F58D9F6}"/>
              </a:ext>
            </a:extLst>
          </p:cNvPr>
          <p:cNvPicPr>
            <a:picLocks noChangeAspect="1"/>
          </p:cNvPicPr>
          <p:nvPr/>
        </p:nvPicPr>
        <p:blipFill>
          <a:blip r:embed="rId3"/>
          <a:stretch>
            <a:fillRect/>
          </a:stretch>
        </p:blipFill>
        <p:spPr>
          <a:xfrm>
            <a:off x="0" y="0"/>
            <a:ext cx="12244887" cy="6858000"/>
          </a:xfrm>
          <a:prstGeom prst="rect">
            <a:avLst/>
          </a:prstGeom>
        </p:spPr>
      </p:pic>
    </p:spTree>
    <p:extLst>
      <p:ext uri="{BB962C8B-B14F-4D97-AF65-F5344CB8AC3E}">
        <p14:creationId xmlns:p14="http://schemas.microsoft.com/office/powerpoint/2010/main" val="342071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9354-09C0-401E-8AE9-7566FA943369}"/>
              </a:ext>
            </a:extLst>
          </p:cNvPr>
          <p:cNvSpPr>
            <a:spLocks noGrp="1"/>
          </p:cNvSpPr>
          <p:nvPr>
            <p:ph type="title"/>
          </p:nvPr>
        </p:nvSpPr>
        <p:spPr>
          <a:xfrm>
            <a:off x="167600" y="134033"/>
            <a:ext cx="4432392" cy="1538927"/>
          </a:xfrm>
        </p:spPr>
        <p:txBody>
          <a:bodyPr vert="horz" lIns="91440" tIns="45720" rIns="91440" bIns="45720" rtlCol="0" anchor="ctr">
            <a:normAutofit fontScale="90000"/>
          </a:bodyPr>
          <a:lstStyle/>
          <a:p>
            <a:pPr>
              <a:lnSpc>
                <a:spcPct val="90000"/>
              </a:lnSpc>
            </a:pPr>
            <a:r>
              <a:rPr lang="en-US" sz="3600" b="1" i="0" kern="1200" dirty="0">
                <a:solidFill>
                  <a:schemeClr val="bg1"/>
                </a:solidFill>
                <a:latin typeface="Abadi" panose="020B0604020104020204" pitchFamily="34" charset="0"/>
              </a:rPr>
              <a:t>KEY STRATEGY - </a:t>
            </a:r>
            <a:br>
              <a:rPr lang="en-US" sz="3600" b="1" i="0" kern="1200" dirty="0">
                <a:solidFill>
                  <a:schemeClr val="bg1"/>
                </a:solidFill>
                <a:latin typeface="Abadi" panose="020B0604020104020204" pitchFamily="34" charset="0"/>
              </a:rPr>
            </a:br>
            <a:r>
              <a:rPr lang="en-US" sz="3600" b="1" i="0" kern="1200" dirty="0">
                <a:solidFill>
                  <a:schemeClr val="bg1"/>
                </a:solidFill>
                <a:latin typeface="Abadi" panose="020B0604020104020204" pitchFamily="34" charset="0"/>
              </a:rPr>
              <a:t>ENGAGING COMMUNITY</a:t>
            </a:r>
            <a:br>
              <a:rPr lang="en-US" sz="3600" b="1" i="0" kern="1200" dirty="0">
                <a:solidFill>
                  <a:schemeClr val="bg1"/>
                </a:solidFill>
                <a:latin typeface="Abadi" panose="020B0604020104020204" pitchFamily="34" charset="0"/>
              </a:rPr>
            </a:br>
            <a:r>
              <a:rPr lang="en-US" sz="3600" b="1" i="0" kern="1200" dirty="0">
                <a:solidFill>
                  <a:schemeClr val="bg1"/>
                </a:solidFill>
                <a:latin typeface="Abadi" panose="020B0604020104020204" pitchFamily="34" charset="0"/>
              </a:rPr>
              <a:t>&amp; MEDIA </a:t>
            </a:r>
          </a:p>
        </p:txBody>
      </p:sp>
      <p:pic>
        <p:nvPicPr>
          <p:cNvPr id="8" name="Content Placeholder 7" descr="A picture containing text, tree&#10;&#10;Description automatically generated">
            <a:extLst>
              <a:ext uri="{FF2B5EF4-FFF2-40B4-BE49-F238E27FC236}">
                <a16:creationId xmlns:a16="http://schemas.microsoft.com/office/drawing/2014/main" id="{A219FB6A-51BB-42FA-B58D-BF6E7382AD3F}"/>
              </a:ext>
            </a:extLst>
          </p:cNvPr>
          <p:cNvPicPr>
            <a:picLocks noChangeAspect="1"/>
          </p:cNvPicPr>
          <p:nvPr/>
        </p:nvPicPr>
        <p:blipFill rotWithShape="1">
          <a:blip r:embed="rId3"/>
          <a:srcRect t="2157" r="-5" b="2147"/>
          <a:stretch/>
        </p:blipFill>
        <p:spPr>
          <a:xfrm rot="5400000">
            <a:off x="-485057" y="2496504"/>
            <a:ext cx="4985210" cy="3577805"/>
          </a:xfrm>
          <a:prstGeom prst="rect">
            <a:avLst/>
          </a:prstGeom>
          <a:ln w="28575">
            <a:solidFill>
              <a:schemeClr val="bg1"/>
            </a:solidFill>
          </a:ln>
        </p:spPr>
      </p:pic>
      <p:pic>
        <p:nvPicPr>
          <p:cNvPr id="14" name="Content Placeholder 13" descr="A group of people holding signs&#10;&#10;Description automatically generated with low confidence">
            <a:extLst>
              <a:ext uri="{FF2B5EF4-FFF2-40B4-BE49-F238E27FC236}">
                <a16:creationId xmlns:a16="http://schemas.microsoft.com/office/drawing/2014/main" id="{37ABA821-B64F-4916-9C4F-C20145BD4F49}"/>
              </a:ext>
            </a:extLst>
          </p:cNvPr>
          <p:cNvPicPr>
            <a:picLocks noChangeAspect="1"/>
          </p:cNvPicPr>
          <p:nvPr/>
        </p:nvPicPr>
        <p:blipFill rotWithShape="1">
          <a:blip r:embed="rId4"/>
          <a:srcRect l="4735" r="-5" b="-5"/>
          <a:stretch/>
        </p:blipFill>
        <p:spPr>
          <a:xfrm>
            <a:off x="2536073" y="1256822"/>
            <a:ext cx="1551997" cy="2172178"/>
          </a:xfrm>
          <a:prstGeom prst="rect">
            <a:avLst/>
          </a:prstGeom>
          <a:ln w="28575">
            <a:solidFill>
              <a:schemeClr val="bg1"/>
            </a:solidFill>
          </a:ln>
        </p:spPr>
      </p:pic>
      <p:pic>
        <p:nvPicPr>
          <p:cNvPr id="9" name="Content Placeholder 8">
            <a:extLst>
              <a:ext uri="{FF2B5EF4-FFF2-40B4-BE49-F238E27FC236}">
                <a16:creationId xmlns:a16="http://schemas.microsoft.com/office/drawing/2014/main" id="{13024B4E-018C-4BDE-A4A9-49728D7E56D2}"/>
              </a:ext>
            </a:extLst>
          </p:cNvPr>
          <p:cNvPicPr>
            <a:picLocks noChangeAspect="1"/>
          </p:cNvPicPr>
          <p:nvPr/>
        </p:nvPicPr>
        <p:blipFill rotWithShape="1">
          <a:blip r:embed="rId5"/>
          <a:srcRect r="-5" b="1129"/>
          <a:stretch/>
        </p:blipFill>
        <p:spPr>
          <a:xfrm>
            <a:off x="8940186" y="-1"/>
            <a:ext cx="3240521" cy="3585945"/>
          </a:xfrm>
          <a:prstGeom prst="rect">
            <a:avLst/>
          </a:prstGeom>
          <a:ln w="28575">
            <a:solidFill>
              <a:schemeClr val="bg1"/>
            </a:solidFill>
          </a:ln>
        </p:spPr>
      </p:pic>
      <p:pic>
        <p:nvPicPr>
          <p:cNvPr id="28" name="Content Placeholder 3" descr="A picture containing text, newspaper&#10;&#10;Description automatically generated">
            <a:extLst>
              <a:ext uri="{FF2B5EF4-FFF2-40B4-BE49-F238E27FC236}">
                <a16:creationId xmlns:a16="http://schemas.microsoft.com/office/drawing/2014/main" id="{2A4137B0-1FEE-4C86-9259-F584717E3F79}"/>
              </a:ext>
            </a:extLst>
          </p:cNvPr>
          <p:cNvPicPr>
            <a:picLocks noChangeAspect="1"/>
          </p:cNvPicPr>
          <p:nvPr/>
        </p:nvPicPr>
        <p:blipFill>
          <a:blip r:embed="rId6"/>
          <a:stretch>
            <a:fillRect/>
          </a:stretch>
        </p:blipFill>
        <p:spPr>
          <a:xfrm>
            <a:off x="7468289" y="3701696"/>
            <a:ext cx="4712418" cy="3169100"/>
          </a:xfrm>
          <a:prstGeom prst="rect">
            <a:avLst/>
          </a:prstGeom>
          <a:ln w="28575">
            <a:solidFill>
              <a:schemeClr val="bg1"/>
            </a:solidFill>
          </a:ln>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DCD7CBB8-85FA-4607-B87C-EED047180CC4}"/>
                  </a:ext>
                </a:extLst>
              </p14:cNvPr>
              <p14:cNvContentPartPr/>
              <p14:nvPr/>
            </p14:nvContentPartPr>
            <p14:xfrm>
              <a:off x="7543424" y="4051407"/>
              <a:ext cx="1090080" cy="84960"/>
            </p14:xfrm>
          </p:contentPart>
        </mc:Choice>
        <mc:Fallback xmlns="">
          <p:pic>
            <p:nvPicPr>
              <p:cNvPr id="5" name="Ink 4">
                <a:extLst>
                  <a:ext uri="{FF2B5EF4-FFF2-40B4-BE49-F238E27FC236}">
                    <a16:creationId xmlns:a16="http://schemas.microsoft.com/office/drawing/2014/main" id="{DCD7CBB8-85FA-4607-B87C-EED047180CC4}"/>
                  </a:ext>
                </a:extLst>
              </p:cNvPr>
              <p:cNvPicPr/>
              <p:nvPr/>
            </p:nvPicPr>
            <p:blipFill>
              <a:blip r:embed="rId13"/>
              <a:stretch>
                <a:fillRect/>
              </a:stretch>
            </p:blipFill>
            <p:spPr>
              <a:xfrm>
                <a:off x="7489424" y="3943407"/>
                <a:ext cx="11977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125FDC6-65C3-4F72-B036-EB8EDAC3BFF6}"/>
                  </a:ext>
                </a:extLst>
              </p14:cNvPr>
              <p14:cNvContentPartPr/>
              <p14:nvPr/>
            </p14:nvContentPartPr>
            <p14:xfrm>
              <a:off x="7584824" y="4196127"/>
              <a:ext cx="1157040" cy="178560"/>
            </p14:xfrm>
          </p:contentPart>
        </mc:Choice>
        <mc:Fallback xmlns="">
          <p:pic>
            <p:nvPicPr>
              <p:cNvPr id="11" name="Ink 10">
                <a:extLst>
                  <a:ext uri="{FF2B5EF4-FFF2-40B4-BE49-F238E27FC236}">
                    <a16:creationId xmlns:a16="http://schemas.microsoft.com/office/drawing/2014/main" id="{D125FDC6-65C3-4F72-B036-EB8EDAC3BFF6}"/>
                  </a:ext>
                </a:extLst>
              </p:cNvPr>
              <p:cNvPicPr/>
              <p:nvPr/>
            </p:nvPicPr>
            <p:blipFill>
              <a:blip r:embed="rId15"/>
              <a:stretch>
                <a:fillRect/>
              </a:stretch>
            </p:blipFill>
            <p:spPr>
              <a:xfrm>
                <a:off x="7530824" y="4088127"/>
                <a:ext cx="1264680" cy="394200"/>
              </a:xfrm>
              <a:prstGeom prst="rect">
                <a:avLst/>
              </a:prstGeom>
            </p:spPr>
          </p:pic>
        </mc:Fallback>
      </mc:AlternateContent>
      <p:pic>
        <p:nvPicPr>
          <p:cNvPr id="16" name="Content Placeholder 15" descr="A group of people holding umbrellas&#10;&#10;Description automatically generated with medium confidence">
            <a:extLst>
              <a:ext uri="{FF2B5EF4-FFF2-40B4-BE49-F238E27FC236}">
                <a16:creationId xmlns:a16="http://schemas.microsoft.com/office/drawing/2014/main" id="{7BFC8D39-0E3A-4222-A615-3A157A48563B}"/>
              </a:ext>
            </a:extLst>
          </p:cNvPr>
          <p:cNvPicPr>
            <a:picLocks noGrp="1" noChangeAspect="1"/>
          </p:cNvPicPr>
          <p:nvPr>
            <p:ph sz="half" idx="1"/>
          </p:nvPr>
        </p:nvPicPr>
        <p:blipFill>
          <a:blip r:embed="rId16"/>
          <a:stretch>
            <a:fillRect/>
          </a:stretch>
        </p:blipFill>
        <p:spPr>
          <a:xfrm>
            <a:off x="4794667" y="134033"/>
            <a:ext cx="4029695" cy="3022271"/>
          </a:xfrm>
          <a:ln w="28575">
            <a:solidFill>
              <a:schemeClr val="bg1"/>
            </a:solidFill>
          </a:ln>
        </p:spPr>
      </p:pic>
      <p:pic>
        <p:nvPicPr>
          <p:cNvPr id="10" name="Content Placeholder 9" descr="A picture containing text, newspaper, screenshot&#10;&#10;Description automatically generated">
            <a:extLst>
              <a:ext uri="{FF2B5EF4-FFF2-40B4-BE49-F238E27FC236}">
                <a16:creationId xmlns:a16="http://schemas.microsoft.com/office/drawing/2014/main" id="{5F6545BB-4914-4F54-8F1D-BCA26DD67C6D}"/>
              </a:ext>
            </a:extLst>
          </p:cNvPr>
          <p:cNvPicPr>
            <a:picLocks noGrp="1" noChangeAspect="1"/>
          </p:cNvPicPr>
          <p:nvPr>
            <p:ph sz="half" idx="2"/>
          </p:nvPr>
        </p:nvPicPr>
        <p:blipFill>
          <a:blip r:embed="rId17"/>
          <a:stretch>
            <a:fillRect/>
          </a:stretch>
        </p:blipFill>
        <p:spPr>
          <a:xfrm>
            <a:off x="4145982" y="2607351"/>
            <a:ext cx="3108286" cy="4250649"/>
          </a:xfrm>
          <a:ln w="28575">
            <a:solidFill>
              <a:schemeClr val="bg1"/>
            </a:solidFill>
          </a:ln>
        </p:spPr>
      </p:pic>
    </p:spTree>
    <p:extLst>
      <p:ext uri="{BB962C8B-B14F-4D97-AF65-F5344CB8AC3E}">
        <p14:creationId xmlns:p14="http://schemas.microsoft.com/office/powerpoint/2010/main" val="50556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105A6-07FB-7EAE-BDAA-C36E2EE79280}"/>
              </a:ext>
            </a:extLst>
          </p:cNvPr>
          <p:cNvPicPr>
            <a:picLocks noChangeAspect="1"/>
          </p:cNvPicPr>
          <p:nvPr/>
        </p:nvPicPr>
        <p:blipFill>
          <a:blip r:embed="rId3"/>
          <a:stretch>
            <a:fillRect/>
          </a:stretch>
        </p:blipFill>
        <p:spPr>
          <a:xfrm>
            <a:off x="0" y="20848"/>
            <a:ext cx="12191999" cy="6837152"/>
          </a:xfrm>
          <a:prstGeom prst="rect">
            <a:avLst/>
          </a:prstGeom>
        </p:spPr>
      </p:pic>
    </p:spTree>
    <p:extLst>
      <p:ext uri="{BB962C8B-B14F-4D97-AF65-F5344CB8AC3E}">
        <p14:creationId xmlns:p14="http://schemas.microsoft.com/office/powerpoint/2010/main" val="22580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E1F3BC-C4CD-724F-AA37-F91B232D7FCC}"/>
              </a:ext>
            </a:extLst>
          </p:cNvPr>
          <p:cNvSpPr>
            <a:spLocks noGrp="1"/>
          </p:cNvSpPr>
          <p:nvPr>
            <p:ph type="title"/>
          </p:nvPr>
        </p:nvSpPr>
        <p:spPr>
          <a:xfrm>
            <a:off x="136743" y="344157"/>
            <a:ext cx="3614164" cy="1717907"/>
          </a:xfrm>
          <a:solidFill>
            <a:schemeClr val="accent3">
              <a:lumMod val="50000"/>
              <a:alpha val="91000"/>
            </a:schemeClr>
          </a:solidFill>
        </p:spPr>
        <p:txBody>
          <a:bodyPr>
            <a:noAutofit/>
          </a:bodyPr>
          <a:lstStyle/>
          <a:p>
            <a:pPr algn="ctr"/>
            <a:r>
              <a:rPr lang="en-US" sz="4000" b="1" dirty="0">
                <a:solidFill>
                  <a:srgbClr val="00B0F0"/>
                </a:solidFill>
                <a:latin typeface="Arial" panose="020B0604020202020204" pitchFamily="34" charset="0"/>
                <a:cs typeface="Arial" panose="020B0604020202020204" pitchFamily="34" charset="0"/>
              </a:rPr>
              <a:t>CAN WE REINVENT YOUR CLUB?</a:t>
            </a:r>
          </a:p>
        </p:txBody>
      </p:sp>
    </p:spTree>
    <p:extLst>
      <p:ext uri="{BB962C8B-B14F-4D97-AF65-F5344CB8AC3E}">
        <p14:creationId xmlns:p14="http://schemas.microsoft.com/office/powerpoint/2010/main" val="315384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54FC-F9A4-9F44-B160-72B1EAF02692}"/>
              </a:ext>
            </a:extLst>
          </p:cNvPr>
          <p:cNvSpPr>
            <a:spLocks noGrp="1"/>
          </p:cNvSpPr>
          <p:nvPr>
            <p:ph type="title"/>
          </p:nvPr>
        </p:nvSpPr>
        <p:spPr>
          <a:xfrm>
            <a:off x="5795493" y="772736"/>
            <a:ext cx="5989838" cy="2614412"/>
          </a:xfrm>
        </p:spPr>
        <p:txBody>
          <a:bodyPr>
            <a:normAutofit fontScale="90000"/>
          </a:bodyPr>
          <a:lstStyle/>
          <a:p>
            <a:pPr algn="ctr"/>
            <a:r>
              <a:rPr lang="en-US" sz="4400" b="1" dirty="0">
                <a:latin typeface="+mn-lt"/>
              </a:rPr>
              <a:t>What is Your Club’s </a:t>
            </a:r>
            <a:br>
              <a:rPr lang="en-US" sz="4400" b="1" dirty="0">
                <a:latin typeface="+mn-lt"/>
              </a:rPr>
            </a:br>
            <a:r>
              <a:rPr lang="en-US" sz="4400" b="1" dirty="0">
                <a:latin typeface="+mn-lt"/>
              </a:rPr>
              <a:t>‘Core Business’? </a:t>
            </a:r>
            <a:br>
              <a:rPr lang="en-US" sz="4400" b="1" dirty="0">
                <a:latin typeface="+mn-lt"/>
              </a:rPr>
            </a:br>
            <a:br>
              <a:rPr lang="en-US" sz="4400" b="1" dirty="0">
                <a:latin typeface="+mn-lt"/>
              </a:rPr>
            </a:br>
            <a:r>
              <a:rPr lang="en-US" sz="4400" b="1" dirty="0">
                <a:latin typeface="+mn-lt"/>
              </a:rPr>
              <a:t>What can your club offer to a potential member?</a:t>
            </a:r>
          </a:p>
        </p:txBody>
      </p:sp>
      <p:sp>
        <p:nvSpPr>
          <p:cNvPr id="3" name="Text Placeholder 2">
            <a:extLst>
              <a:ext uri="{FF2B5EF4-FFF2-40B4-BE49-F238E27FC236}">
                <a16:creationId xmlns:a16="http://schemas.microsoft.com/office/drawing/2014/main" id="{3EC314F9-6912-FA46-8A8F-4463A42F1D2A}"/>
              </a:ext>
            </a:extLst>
          </p:cNvPr>
          <p:cNvSpPr>
            <a:spLocks noGrp="1"/>
          </p:cNvSpPr>
          <p:nvPr>
            <p:ph type="body" idx="1"/>
          </p:nvPr>
        </p:nvSpPr>
        <p:spPr>
          <a:xfrm>
            <a:off x="5872766" y="3784766"/>
            <a:ext cx="5872767" cy="2182518"/>
          </a:xfrm>
        </p:spPr>
        <p:txBody>
          <a:bodyPr>
            <a:normAutofit/>
          </a:bodyPr>
          <a:lstStyle/>
          <a:p>
            <a:pPr>
              <a:lnSpc>
                <a:spcPct val="100000"/>
              </a:lnSpc>
              <a:spcBef>
                <a:spcPts val="0"/>
              </a:spcBef>
            </a:pPr>
            <a:r>
              <a:rPr lang="en-US" sz="4000" dirty="0">
                <a:solidFill>
                  <a:schemeClr val="tx1"/>
                </a:solidFill>
              </a:rPr>
              <a:t>What service and activities are you passionate about?</a:t>
            </a:r>
          </a:p>
        </p:txBody>
      </p:sp>
      <p:pic>
        <p:nvPicPr>
          <p:cNvPr id="3075" name="Picture 3" descr="D:\Ballina-on-Richmond\BOR Rotary Photos 2019-20\Tj and Jamie Brochure photos 30.6.20\IMG_02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91"/>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43500" y="6104586"/>
            <a:ext cx="6949762" cy="400110"/>
          </a:xfrm>
          <a:prstGeom prst="rect">
            <a:avLst/>
          </a:prstGeom>
          <a:noFill/>
        </p:spPr>
        <p:txBody>
          <a:bodyPr wrap="square" rtlCol="0">
            <a:spAutoFit/>
          </a:bodyPr>
          <a:lstStyle/>
          <a:p>
            <a:pPr algn="ctr"/>
            <a:r>
              <a:rPr lang="en-AU" sz="2000" b="1" dirty="0">
                <a:solidFill>
                  <a:srgbClr val="C00000"/>
                </a:solidFill>
              </a:rPr>
              <a:t>Passionate Volunteers are </a:t>
            </a:r>
            <a:r>
              <a:rPr lang="en-AU" sz="2000" b="1">
                <a:solidFill>
                  <a:srgbClr val="C00000"/>
                </a:solidFill>
              </a:rPr>
              <a:t>your Club’s </a:t>
            </a:r>
            <a:r>
              <a:rPr lang="en-AU" sz="2000" b="1" dirty="0">
                <a:solidFill>
                  <a:srgbClr val="C00000"/>
                </a:solidFill>
              </a:rPr>
              <a:t>most Valuable Asset</a:t>
            </a:r>
          </a:p>
        </p:txBody>
      </p:sp>
    </p:spTree>
    <p:extLst>
      <p:ext uri="{BB962C8B-B14F-4D97-AF65-F5344CB8AC3E}">
        <p14:creationId xmlns:p14="http://schemas.microsoft.com/office/powerpoint/2010/main" val="141517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B19548A2-B22D-48D6-A523-585163C4E30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pic>
      <p:grpSp>
        <p:nvGrpSpPr>
          <p:cNvPr id="4" name="Group 3"/>
          <p:cNvGrpSpPr/>
          <p:nvPr/>
        </p:nvGrpSpPr>
        <p:grpSpPr>
          <a:xfrm>
            <a:off x="6203006" y="476656"/>
            <a:ext cx="5551357" cy="5486399"/>
            <a:chOff x="6535711" y="1054894"/>
            <a:chExt cx="5111646" cy="5049300"/>
          </a:xfrm>
        </p:grpSpPr>
        <p:sp>
          <p:nvSpPr>
            <p:cNvPr id="5" name="TextBox 4">
              <a:extLst>
                <a:ext uri="{FF2B5EF4-FFF2-40B4-BE49-F238E27FC236}">
                  <a16:creationId xmlns:a16="http://schemas.microsoft.com/office/drawing/2014/main" id="{963BA8D8-7438-4C31-A8B7-D96183C0EE76}"/>
                </a:ext>
              </a:extLst>
            </p:cNvPr>
            <p:cNvSpPr txBox="1"/>
            <p:nvPr/>
          </p:nvSpPr>
          <p:spPr>
            <a:xfrm>
              <a:off x="6535711" y="1054894"/>
              <a:ext cx="5111646" cy="646331"/>
            </a:xfrm>
            <a:prstGeom prst="rect">
              <a:avLst/>
            </a:prstGeom>
            <a:noFill/>
          </p:spPr>
          <p:txBody>
            <a:bodyPr wrap="square" rtlCol="0">
              <a:spAutoFit/>
            </a:bodyPr>
            <a:lstStyle/>
            <a:p>
              <a:r>
                <a:rPr lang="en-AU" altLang="zh-TW" sz="3600" b="1" dirty="0">
                  <a:solidFill>
                    <a:schemeClr val="accent1">
                      <a:lumMod val="75000"/>
                    </a:schemeClr>
                  </a:solidFill>
                </a:rPr>
                <a:t>What do Members Want?</a:t>
              </a:r>
              <a:endParaRPr lang="zh-TW" altLang="en-US" sz="3600" b="1" dirty="0">
                <a:solidFill>
                  <a:schemeClr val="accent1">
                    <a:lumMod val="75000"/>
                  </a:schemeClr>
                </a:solidFill>
              </a:endParaRPr>
            </a:p>
          </p:txBody>
        </p:sp>
        <p:sp>
          <p:nvSpPr>
            <p:cNvPr id="6" name="TextBox 5">
              <a:extLst>
                <a:ext uri="{FF2B5EF4-FFF2-40B4-BE49-F238E27FC236}">
                  <a16:creationId xmlns:a16="http://schemas.microsoft.com/office/drawing/2014/main" id="{07E4F7E2-FD36-46B7-9C0F-76C26F9A5221}"/>
                </a:ext>
              </a:extLst>
            </p:cNvPr>
            <p:cNvSpPr txBox="1"/>
            <p:nvPr/>
          </p:nvSpPr>
          <p:spPr>
            <a:xfrm>
              <a:off x="6535711" y="2421265"/>
              <a:ext cx="5088872" cy="3682929"/>
            </a:xfrm>
            <a:prstGeom prst="rect">
              <a:avLst/>
            </a:prstGeom>
            <a:noFill/>
          </p:spPr>
          <p:txBody>
            <a:bodyPr wrap="square" rtlCol="0">
              <a:spAutoFit/>
            </a:bodyPr>
            <a:lstStyle/>
            <a:p>
              <a:pPr marL="514350" indent="-514350">
                <a:buFont typeface="+mj-lt"/>
                <a:buAutoNum type="arabicPeriod"/>
              </a:pPr>
              <a:r>
                <a:rPr lang="en-AU" altLang="zh-TW" sz="4000" b="1" dirty="0">
                  <a:solidFill>
                    <a:srgbClr val="FF0000"/>
                  </a:solidFill>
                </a:rPr>
                <a:t>Friendship</a:t>
              </a:r>
            </a:p>
            <a:p>
              <a:pPr marL="514350" indent="-514350">
                <a:buFont typeface="+mj-lt"/>
                <a:buAutoNum type="arabicPeriod"/>
              </a:pPr>
              <a:endParaRPr lang="en-AU" altLang="zh-TW" sz="4000" b="1" dirty="0">
                <a:solidFill>
                  <a:srgbClr val="FF0000"/>
                </a:solidFill>
              </a:endParaRPr>
            </a:p>
            <a:p>
              <a:pPr marL="514350" indent="-514350">
                <a:buFont typeface="+mj-lt"/>
                <a:buAutoNum type="arabicPeriod"/>
              </a:pPr>
              <a:r>
                <a:rPr lang="en-AU" altLang="zh-TW" sz="4000" b="1" dirty="0">
                  <a:solidFill>
                    <a:srgbClr val="FF0000"/>
                  </a:solidFill>
                </a:rPr>
                <a:t>Community Service</a:t>
              </a:r>
            </a:p>
            <a:p>
              <a:pPr marL="514350" indent="-514350">
                <a:buFont typeface="+mj-lt"/>
                <a:buAutoNum type="arabicPeriod"/>
              </a:pPr>
              <a:endParaRPr lang="en-AU" altLang="zh-TW" sz="4000" b="1" dirty="0">
                <a:solidFill>
                  <a:srgbClr val="FF0000"/>
                </a:solidFill>
              </a:endParaRPr>
            </a:p>
            <a:p>
              <a:pPr marL="514350" indent="-514350">
                <a:buFont typeface="+mj-lt"/>
                <a:buAutoNum type="arabicPeriod"/>
              </a:pPr>
              <a:r>
                <a:rPr lang="en-AU" altLang="zh-TW" sz="4000" b="1" dirty="0">
                  <a:solidFill>
                    <a:srgbClr val="FF0000"/>
                  </a:solidFill>
                </a:rPr>
                <a:t>Personal Development </a:t>
              </a:r>
              <a:endParaRPr lang="zh-TW" altLang="en-US" sz="4000" b="1" dirty="0">
                <a:solidFill>
                  <a:srgbClr val="FF0000"/>
                </a:solidFill>
              </a:endParaRPr>
            </a:p>
          </p:txBody>
        </p:sp>
      </p:grpSp>
    </p:spTree>
    <p:extLst>
      <p:ext uri="{BB962C8B-B14F-4D97-AF65-F5344CB8AC3E}">
        <p14:creationId xmlns:p14="http://schemas.microsoft.com/office/powerpoint/2010/main" val="40854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502BBC-37FE-4573-AB0E-51F3E295108D}"/>
              </a:ext>
            </a:extLst>
          </p:cNvPr>
          <p:cNvSpPr txBox="1"/>
          <p:nvPr/>
        </p:nvSpPr>
        <p:spPr>
          <a:xfrm>
            <a:off x="4945489" y="175099"/>
            <a:ext cx="7126537" cy="6047809"/>
          </a:xfrm>
          <a:prstGeom prst="rect">
            <a:avLst/>
          </a:prstGeom>
          <a:noFill/>
        </p:spPr>
        <p:txBody>
          <a:bodyPr wrap="square" lIns="91440" tIns="45720" rIns="91440" bIns="45720" rtlCol="0">
            <a:spAutoFit/>
          </a:bodyPr>
          <a:lstStyle/>
          <a:p>
            <a:r>
              <a:rPr lang="en-AU" altLang="zh-TW" sz="3200" b="1" dirty="0">
                <a:solidFill>
                  <a:srgbClr val="FF0000"/>
                </a:solidFill>
              </a:rPr>
              <a:t>Established “Core Business Objectives”</a:t>
            </a:r>
          </a:p>
          <a:p>
            <a:r>
              <a:rPr lang="en-AU" altLang="zh-TW" sz="800" b="1" dirty="0">
                <a:solidFill>
                  <a:srgbClr val="FF0000"/>
                </a:solidFill>
              </a:rPr>
              <a:t> </a:t>
            </a:r>
          </a:p>
          <a:p>
            <a:pPr marL="285744" indent="-285744">
              <a:spcAft>
                <a:spcPts val="600"/>
              </a:spcAft>
              <a:buFont typeface="Arial" panose="020B0604020202020204" pitchFamily="34" charset="0"/>
              <a:buChar char="•"/>
            </a:pPr>
            <a:r>
              <a:rPr lang="en-AU" altLang="zh-TW" sz="3200" b="1" dirty="0">
                <a:solidFill>
                  <a:srgbClr val="7030A0"/>
                </a:solidFill>
              </a:rPr>
              <a:t>FOCUS ON LOCAL </a:t>
            </a:r>
            <a:r>
              <a:rPr lang="en-AU" altLang="zh-TW" sz="4400" b="1" dirty="0">
                <a:solidFill>
                  <a:srgbClr val="00B050"/>
                </a:solidFill>
              </a:rPr>
              <a:t>CAUSES</a:t>
            </a:r>
            <a:endParaRPr lang="en-AU" altLang="zh-TW" sz="3200" b="1" dirty="0">
              <a:solidFill>
                <a:srgbClr val="00B050"/>
              </a:solidFill>
            </a:endParaRPr>
          </a:p>
          <a:p>
            <a:pPr marL="285744" indent="-285744">
              <a:spcAft>
                <a:spcPts val="600"/>
              </a:spcAft>
              <a:buFont typeface="Arial" panose="020B0604020202020204" pitchFamily="34" charset="0"/>
              <a:buChar char="•"/>
            </a:pPr>
            <a:r>
              <a:rPr lang="en-AU" altLang="zh-TW" sz="3200" b="1" dirty="0">
                <a:solidFill>
                  <a:srgbClr val="7030A0"/>
                </a:solidFill>
              </a:rPr>
              <a:t>ENGAGE </a:t>
            </a:r>
            <a:r>
              <a:rPr lang="en-AU" altLang="zh-TW" sz="4000" b="1" dirty="0">
                <a:solidFill>
                  <a:srgbClr val="00B050"/>
                </a:solidFill>
              </a:rPr>
              <a:t>COMMUNITY</a:t>
            </a:r>
            <a:endParaRPr lang="en-AU" altLang="zh-TW" sz="3200" b="1" dirty="0">
              <a:solidFill>
                <a:srgbClr val="00B050"/>
              </a:solidFill>
            </a:endParaRPr>
          </a:p>
          <a:p>
            <a:pPr marL="285744" indent="-285744">
              <a:spcAft>
                <a:spcPts val="600"/>
              </a:spcAft>
              <a:buFont typeface="Arial" panose="020B0604020202020204" pitchFamily="34" charset="0"/>
              <a:buChar char="•"/>
            </a:pPr>
            <a:r>
              <a:rPr lang="en-AU" altLang="zh-TW" sz="3200" b="1" dirty="0">
                <a:solidFill>
                  <a:srgbClr val="7030A0"/>
                </a:solidFill>
              </a:rPr>
              <a:t>ATTRACTIVE &amp; </a:t>
            </a:r>
            <a:r>
              <a:rPr lang="en-AU" altLang="zh-TW" sz="4000" b="1" dirty="0">
                <a:solidFill>
                  <a:srgbClr val="00B050"/>
                </a:solidFill>
              </a:rPr>
              <a:t>RELEVANT</a:t>
            </a:r>
            <a:r>
              <a:rPr lang="en-AU" altLang="zh-TW" sz="3200" b="1" dirty="0">
                <a:solidFill>
                  <a:srgbClr val="7030A0"/>
                </a:solidFill>
              </a:rPr>
              <a:t> CLUB</a:t>
            </a:r>
          </a:p>
          <a:p>
            <a:pPr marL="285744" indent="-285744">
              <a:spcAft>
                <a:spcPts val="600"/>
              </a:spcAft>
              <a:buFont typeface="Arial" panose="020B0604020202020204" pitchFamily="34" charset="0"/>
              <a:buChar char="•"/>
            </a:pPr>
            <a:r>
              <a:rPr lang="en-AU" altLang="zh-TW" sz="4000" b="1" dirty="0">
                <a:solidFill>
                  <a:srgbClr val="00B050"/>
                </a:solidFill>
              </a:rPr>
              <a:t>ENGAGING</a:t>
            </a:r>
            <a:r>
              <a:rPr lang="en-AU" altLang="zh-TW" sz="3200" b="1" dirty="0">
                <a:solidFill>
                  <a:srgbClr val="7030A0"/>
                </a:solidFill>
              </a:rPr>
              <a:t> </a:t>
            </a:r>
            <a:r>
              <a:rPr lang="en-AU" altLang="zh-TW" sz="2800" b="1" dirty="0">
                <a:solidFill>
                  <a:srgbClr val="7030A0"/>
                </a:solidFill>
              </a:rPr>
              <a:t>EDUCATIONAL MEETINGS </a:t>
            </a:r>
          </a:p>
          <a:p>
            <a:pPr marL="285744" indent="-285744">
              <a:spcAft>
                <a:spcPts val="600"/>
              </a:spcAft>
              <a:buFont typeface="Arial" panose="020B0604020202020204" pitchFamily="34" charset="0"/>
              <a:buChar char="•"/>
            </a:pPr>
            <a:r>
              <a:rPr lang="en-AU" altLang="zh-TW" sz="3200" b="1" dirty="0">
                <a:solidFill>
                  <a:srgbClr val="7030A0"/>
                </a:solidFill>
              </a:rPr>
              <a:t>STRONG COMMUNITY </a:t>
            </a:r>
            <a:r>
              <a:rPr lang="en-AU" altLang="zh-TW" sz="4000" b="1" dirty="0">
                <a:solidFill>
                  <a:srgbClr val="00B050"/>
                </a:solidFill>
              </a:rPr>
              <a:t>PROFILE</a:t>
            </a:r>
            <a:endParaRPr lang="en-AU" altLang="zh-TW" sz="3200" b="1" dirty="0">
              <a:solidFill>
                <a:srgbClr val="00B050"/>
              </a:solidFill>
            </a:endParaRPr>
          </a:p>
          <a:p>
            <a:pPr marL="285744" indent="-285744">
              <a:spcAft>
                <a:spcPts val="600"/>
              </a:spcAft>
              <a:buFont typeface="Arial" panose="020B0604020202020204" pitchFamily="34" charset="0"/>
              <a:buChar char="•"/>
            </a:pPr>
            <a:r>
              <a:rPr lang="en-AU" altLang="zh-TW" sz="3200" b="1" dirty="0">
                <a:solidFill>
                  <a:srgbClr val="7030A0"/>
                </a:solidFill>
              </a:rPr>
              <a:t>USE </a:t>
            </a:r>
            <a:r>
              <a:rPr lang="en-AU" altLang="zh-TW" sz="4000" b="1" dirty="0">
                <a:solidFill>
                  <a:srgbClr val="00B050"/>
                </a:solidFill>
              </a:rPr>
              <a:t>FACEBOOK &amp; INSTAGRAM  </a:t>
            </a:r>
            <a:endParaRPr lang="en-AU" altLang="zh-TW" sz="3200" b="1" dirty="0">
              <a:solidFill>
                <a:srgbClr val="00B050"/>
              </a:solidFill>
            </a:endParaRPr>
          </a:p>
          <a:p>
            <a:pPr marL="285744" indent="-285744">
              <a:spcAft>
                <a:spcPts val="600"/>
              </a:spcAft>
              <a:buFont typeface="Arial" panose="020B0604020202020204" pitchFamily="34" charset="0"/>
              <a:buChar char="•"/>
            </a:pPr>
            <a:r>
              <a:rPr lang="en-AU" altLang="zh-TW" sz="4400" b="1" dirty="0">
                <a:solidFill>
                  <a:srgbClr val="00B050"/>
                </a:solidFill>
              </a:rPr>
              <a:t>80% EFFORT </a:t>
            </a:r>
            <a:r>
              <a:rPr lang="en-AU" altLang="zh-TW" sz="3200" b="1" dirty="0">
                <a:solidFill>
                  <a:srgbClr val="7030A0"/>
                </a:solidFill>
              </a:rPr>
              <a:t>TO CORE OBJECTIVES</a:t>
            </a:r>
          </a:p>
          <a:p>
            <a:pPr marL="285744" indent="-285744">
              <a:buFont typeface="Arial" panose="020B0604020202020204" pitchFamily="34" charset="0"/>
              <a:buChar char="•"/>
            </a:pPr>
            <a:endParaRPr lang="zh-TW" altLang="en-US" sz="2400" dirty="0"/>
          </a:p>
        </p:txBody>
      </p:sp>
      <p:pic>
        <p:nvPicPr>
          <p:cNvPr id="6" name="Picture 3" descr="D:\Ballina-on-Richmond\BOR Rotary Photos 2020-21\77 Ballina Baton Relay Walk 27.3.21\David Lowe photos\dsc_0046_51008010140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69" b="14940"/>
          <a:stretch/>
        </p:blipFill>
        <p:spPr bwMode="auto">
          <a:xfrm>
            <a:off x="8590" y="1"/>
            <a:ext cx="4945489" cy="68712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578" y="305606"/>
            <a:ext cx="3245477" cy="1015663"/>
          </a:xfrm>
          <a:prstGeom prst="rect">
            <a:avLst/>
          </a:prstGeom>
          <a:noFill/>
        </p:spPr>
        <p:txBody>
          <a:bodyPr wrap="square" lIns="91440" tIns="45720" rIns="91440" bIns="45720" rtlCol="0">
            <a:spAutoFit/>
          </a:bodyPr>
          <a:lstStyle/>
          <a:p>
            <a:r>
              <a:rPr lang="en-AU" sz="2000" dirty="0">
                <a:latin typeface="Arial" panose="020B0604020202020204" pitchFamily="34" charset="0"/>
                <a:cs typeface="Arial" panose="020B0604020202020204" pitchFamily="34" charset="0"/>
              </a:rPr>
              <a:t>It always seems impossible until it's done.</a:t>
            </a:r>
          </a:p>
          <a:p>
            <a:r>
              <a:rPr lang="en-AU" i="1" dirty="0">
                <a:latin typeface="Arial" panose="020B0604020202020204" pitchFamily="34" charset="0"/>
                <a:cs typeface="Arial" panose="020B0604020202020204" pitchFamily="34" charset="0"/>
              </a:rPr>
              <a:t>- Nelson Mandela</a:t>
            </a:r>
          </a:p>
        </p:txBody>
      </p:sp>
      <p:pic>
        <p:nvPicPr>
          <p:cNvPr id="8" name="Picture 7">
            <a:extLst>
              <a:ext uri="{FF2B5EF4-FFF2-40B4-BE49-F238E27FC236}">
                <a16:creationId xmlns:a16="http://schemas.microsoft.com/office/drawing/2014/main" id="{DB3167F4-2BAD-AB2C-6DC6-17AD5BA4F8C3}"/>
              </a:ext>
            </a:extLst>
          </p:cNvPr>
          <p:cNvPicPr>
            <a:picLocks noChangeAspect="1"/>
          </p:cNvPicPr>
          <p:nvPr/>
        </p:nvPicPr>
        <p:blipFill>
          <a:blip r:embed="rId4"/>
          <a:stretch>
            <a:fillRect/>
          </a:stretch>
        </p:blipFill>
        <p:spPr>
          <a:xfrm>
            <a:off x="6815577" y="5901230"/>
            <a:ext cx="3505380" cy="736637"/>
          </a:xfrm>
          <a:prstGeom prst="rect">
            <a:avLst/>
          </a:prstGeom>
        </p:spPr>
      </p:pic>
    </p:spTree>
    <p:extLst>
      <p:ext uri="{BB962C8B-B14F-4D97-AF65-F5344CB8AC3E}">
        <p14:creationId xmlns:p14="http://schemas.microsoft.com/office/powerpoint/2010/main" val="120366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05DE8-1371-4D99-9BF1-5BE09E3D6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4146" y="5804901"/>
            <a:ext cx="2795022" cy="829058"/>
          </a:xfrm>
          <a:prstGeom prst="rect">
            <a:avLst/>
          </a:prstGeom>
        </p:spPr>
      </p:pic>
      <p:sp>
        <p:nvSpPr>
          <p:cNvPr id="2" name="TextBox 1">
            <a:extLst>
              <a:ext uri="{FF2B5EF4-FFF2-40B4-BE49-F238E27FC236}">
                <a16:creationId xmlns:a16="http://schemas.microsoft.com/office/drawing/2014/main" id="{1404EF89-2350-47D7-A79D-829535817DA9}"/>
              </a:ext>
            </a:extLst>
          </p:cNvPr>
          <p:cNvSpPr txBox="1"/>
          <p:nvPr/>
        </p:nvSpPr>
        <p:spPr>
          <a:xfrm>
            <a:off x="7128633" y="1022933"/>
            <a:ext cx="4591411" cy="4524315"/>
          </a:xfrm>
          <a:prstGeom prst="rect">
            <a:avLst/>
          </a:prstGeom>
          <a:noFill/>
        </p:spPr>
        <p:txBody>
          <a:bodyPr wrap="square" rtlCol="0">
            <a:spAutoFit/>
          </a:bodyPr>
          <a:lstStyle/>
          <a:p>
            <a:r>
              <a:rPr lang="en-AU" altLang="zh-TW" sz="4800" dirty="0"/>
              <a:t>Making a difference and contributing to causes and needs both locally and globally.</a:t>
            </a:r>
            <a:endParaRPr lang="zh-TW" altLang="en-US" sz="4800" dirty="0"/>
          </a:p>
        </p:txBody>
      </p:sp>
      <p:grpSp>
        <p:nvGrpSpPr>
          <p:cNvPr id="12" name="Group 11"/>
          <p:cNvGrpSpPr/>
          <p:nvPr/>
        </p:nvGrpSpPr>
        <p:grpSpPr>
          <a:xfrm>
            <a:off x="454348" y="477598"/>
            <a:ext cx="6154021" cy="5902805"/>
            <a:chOff x="3018990" y="477598"/>
            <a:chExt cx="6154021" cy="5902805"/>
          </a:xfrm>
        </p:grpSpPr>
        <p:grpSp>
          <p:nvGrpSpPr>
            <p:cNvPr id="3" name="Group 2"/>
            <p:cNvGrpSpPr/>
            <p:nvPr/>
          </p:nvGrpSpPr>
          <p:grpSpPr>
            <a:xfrm>
              <a:off x="3018990" y="477598"/>
              <a:ext cx="6154021" cy="5902805"/>
              <a:chOff x="3018990" y="477598"/>
              <a:chExt cx="6154021" cy="5902805"/>
            </a:xfrm>
          </p:grpSpPr>
          <p:sp>
            <p:nvSpPr>
              <p:cNvPr id="45" name="Oval 44"/>
              <p:cNvSpPr/>
              <p:nvPr/>
            </p:nvSpPr>
            <p:spPr>
              <a:xfrm>
                <a:off x="3018990" y="477598"/>
                <a:ext cx="6154021" cy="590280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46" name="Oval 45"/>
              <p:cNvSpPr/>
              <p:nvPr/>
            </p:nvSpPr>
            <p:spPr>
              <a:xfrm>
                <a:off x="3759782" y="1074838"/>
                <a:ext cx="4672437" cy="4708324"/>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59" name="TextBox 58"/>
              <p:cNvSpPr txBox="1"/>
              <p:nvPr/>
            </p:nvSpPr>
            <p:spPr>
              <a:xfrm rot="1374515">
                <a:off x="3785780" y="5499137"/>
                <a:ext cx="2417769" cy="584775"/>
              </a:xfrm>
              <a:prstGeom prst="rect">
                <a:avLst/>
              </a:prstGeom>
              <a:noFill/>
            </p:spPr>
            <p:txBody>
              <a:bodyPr wrap="square" rtlCol="0">
                <a:spAutoFit/>
              </a:bodyPr>
              <a:lstStyle/>
              <a:p>
                <a:pPr algn="ctr"/>
                <a:r>
                  <a:rPr lang="en-US" sz="3200" dirty="0"/>
                  <a:t> Leadership</a:t>
                </a:r>
              </a:p>
            </p:txBody>
          </p:sp>
          <p:sp>
            <p:nvSpPr>
              <p:cNvPr id="60" name="TextBox 59"/>
              <p:cNvSpPr txBox="1"/>
              <p:nvPr/>
            </p:nvSpPr>
            <p:spPr>
              <a:xfrm rot="3141360">
                <a:off x="7099263" y="1601880"/>
                <a:ext cx="2240694" cy="584776"/>
              </a:xfrm>
              <a:prstGeom prst="rect">
                <a:avLst/>
              </a:prstGeom>
              <a:noFill/>
            </p:spPr>
            <p:txBody>
              <a:bodyPr wrap="square" rtlCol="0">
                <a:spAutoFit/>
              </a:bodyPr>
              <a:lstStyle/>
              <a:p>
                <a:pPr algn="ctr"/>
                <a:r>
                  <a:rPr lang="en-US" sz="3200" dirty="0"/>
                  <a:t>Fellowship</a:t>
                </a:r>
              </a:p>
            </p:txBody>
          </p:sp>
          <p:sp>
            <p:nvSpPr>
              <p:cNvPr id="61" name="TextBox 60"/>
              <p:cNvSpPr txBox="1"/>
              <p:nvPr/>
            </p:nvSpPr>
            <p:spPr>
              <a:xfrm rot="18289933">
                <a:off x="7125783" y="4625532"/>
                <a:ext cx="2104743" cy="584775"/>
              </a:xfrm>
              <a:prstGeom prst="rect">
                <a:avLst/>
              </a:prstGeom>
              <a:noFill/>
            </p:spPr>
            <p:txBody>
              <a:bodyPr wrap="square" rtlCol="0">
                <a:spAutoFit/>
              </a:bodyPr>
              <a:lstStyle/>
              <a:p>
                <a:r>
                  <a:rPr lang="en-AU" sz="3200" dirty="0"/>
                  <a:t>Diversity</a:t>
                </a:r>
                <a:endParaRPr lang="en-US" sz="3200" dirty="0"/>
              </a:p>
            </p:txBody>
          </p:sp>
          <p:sp>
            <p:nvSpPr>
              <p:cNvPr id="62" name="TextBox 61"/>
              <p:cNvSpPr txBox="1"/>
              <p:nvPr/>
            </p:nvSpPr>
            <p:spPr>
              <a:xfrm rot="19869761">
                <a:off x="3332339" y="934403"/>
                <a:ext cx="2773546" cy="584775"/>
              </a:xfrm>
              <a:prstGeom prst="rect">
                <a:avLst/>
              </a:prstGeom>
              <a:noFill/>
            </p:spPr>
            <p:txBody>
              <a:bodyPr wrap="square" rtlCol="0">
                <a:spAutoFit/>
              </a:bodyPr>
              <a:lstStyle/>
              <a:p>
                <a:pPr algn="ctr"/>
                <a:r>
                  <a:rPr lang="en-AU" sz="3200" dirty="0"/>
                  <a:t>Integrity</a:t>
                </a:r>
                <a:endParaRPr lang="en-US" sz="3200" dirty="0"/>
              </a:p>
            </p:txBody>
          </p:sp>
          <p:sp>
            <p:nvSpPr>
              <p:cNvPr id="73" name="TextBox 72"/>
              <p:cNvSpPr txBox="1"/>
              <p:nvPr/>
            </p:nvSpPr>
            <p:spPr>
              <a:xfrm rot="19955722">
                <a:off x="4105971" y="1513085"/>
                <a:ext cx="2021654" cy="461665"/>
              </a:xfrm>
              <a:prstGeom prst="rect">
                <a:avLst/>
              </a:prstGeom>
              <a:noFill/>
            </p:spPr>
            <p:txBody>
              <a:bodyPr wrap="square" rtlCol="0">
                <a:spAutoFit/>
              </a:bodyPr>
              <a:lstStyle/>
              <a:p>
                <a:pPr algn="ctr"/>
                <a:r>
                  <a:rPr lang="en-AU" sz="2400" dirty="0">
                    <a:solidFill>
                      <a:srgbClr val="FFFFFF"/>
                    </a:solidFill>
                  </a:rPr>
                  <a:t>G</a:t>
                </a:r>
                <a:r>
                  <a:rPr lang="en-US" sz="2400" dirty="0">
                    <a:solidFill>
                      <a:srgbClr val="FFFFFF"/>
                    </a:solidFill>
                  </a:rPr>
                  <a:t>olf Day</a:t>
                </a:r>
              </a:p>
            </p:txBody>
          </p:sp>
          <p:sp>
            <p:nvSpPr>
              <p:cNvPr id="74" name="TextBox 73"/>
              <p:cNvSpPr txBox="1"/>
              <p:nvPr/>
            </p:nvSpPr>
            <p:spPr>
              <a:xfrm rot="3202854">
                <a:off x="6362779" y="2078948"/>
                <a:ext cx="2551447" cy="461664"/>
              </a:xfrm>
              <a:prstGeom prst="rect">
                <a:avLst/>
              </a:prstGeom>
              <a:noFill/>
            </p:spPr>
            <p:txBody>
              <a:bodyPr wrap="square" rtlCol="0">
                <a:spAutoFit/>
              </a:bodyPr>
              <a:lstStyle/>
              <a:p>
                <a:pPr algn="ctr"/>
                <a:r>
                  <a:rPr lang="en-AU" sz="2400" dirty="0">
                    <a:solidFill>
                      <a:srgbClr val="FFFFFF"/>
                    </a:solidFill>
                  </a:rPr>
                  <a:t>Gala Dinner</a:t>
                </a:r>
                <a:endParaRPr lang="en-US" sz="2400" dirty="0">
                  <a:solidFill>
                    <a:srgbClr val="FFFFFF"/>
                  </a:solidFill>
                </a:endParaRPr>
              </a:p>
            </p:txBody>
          </p:sp>
          <p:sp>
            <p:nvSpPr>
              <p:cNvPr id="75" name="TextBox 74"/>
              <p:cNvSpPr txBox="1"/>
              <p:nvPr/>
            </p:nvSpPr>
            <p:spPr>
              <a:xfrm rot="1509366">
                <a:off x="3615944" y="4929868"/>
                <a:ext cx="3359542" cy="461665"/>
              </a:xfrm>
              <a:prstGeom prst="rect">
                <a:avLst/>
              </a:prstGeom>
              <a:noFill/>
            </p:spPr>
            <p:txBody>
              <a:bodyPr wrap="square" rtlCol="0">
                <a:spAutoFit/>
              </a:bodyPr>
              <a:lstStyle/>
              <a:p>
                <a:pPr algn="ctr"/>
                <a:r>
                  <a:rPr lang="en-AU" sz="2400" dirty="0">
                    <a:solidFill>
                      <a:srgbClr val="FFFFFF"/>
                    </a:solidFill>
                  </a:rPr>
                  <a:t>Richmond Room/Sign</a:t>
                </a:r>
                <a:endParaRPr lang="en-US" sz="2400" dirty="0">
                  <a:solidFill>
                    <a:srgbClr val="FFFFFF"/>
                  </a:solidFill>
                </a:endParaRPr>
              </a:p>
            </p:txBody>
          </p:sp>
          <p:sp>
            <p:nvSpPr>
              <p:cNvPr id="76" name="TextBox 75"/>
              <p:cNvSpPr txBox="1"/>
              <p:nvPr/>
            </p:nvSpPr>
            <p:spPr>
              <a:xfrm rot="15971603">
                <a:off x="2482990" y="3291325"/>
                <a:ext cx="1808801" cy="584775"/>
              </a:xfrm>
              <a:prstGeom prst="rect">
                <a:avLst/>
              </a:prstGeom>
              <a:noFill/>
            </p:spPr>
            <p:txBody>
              <a:bodyPr wrap="square" rtlCol="0">
                <a:spAutoFit/>
              </a:bodyPr>
              <a:lstStyle/>
              <a:p>
                <a:pPr algn="ctr"/>
                <a:r>
                  <a:rPr lang="en-US" sz="3200" dirty="0"/>
                  <a:t>Service</a:t>
                </a:r>
              </a:p>
            </p:txBody>
          </p:sp>
          <p:sp>
            <p:nvSpPr>
              <p:cNvPr id="77" name="TextBox 76"/>
              <p:cNvSpPr txBox="1"/>
              <p:nvPr/>
            </p:nvSpPr>
            <p:spPr>
              <a:xfrm rot="16200000">
                <a:off x="3326816" y="3205381"/>
                <a:ext cx="1448819" cy="461665"/>
              </a:xfrm>
              <a:prstGeom prst="rect">
                <a:avLst/>
              </a:prstGeom>
              <a:noFill/>
            </p:spPr>
            <p:txBody>
              <a:bodyPr wrap="square" rtlCol="0">
                <a:spAutoFit/>
              </a:bodyPr>
              <a:lstStyle/>
              <a:p>
                <a:pPr algn="ctr"/>
                <a:r>
                  <a:rPr lang="en-AU" sz="2400" dirty="0">
                    <a:solidFill>
                      <a:srgbClr val="FFFFFF"/>
                    </a:solidFill>
                  </a:rPr>
                  <a:t>B</a:t>
                </a:r>
                <a:r>
                  <a:rPr lang="en-US" sz="2400" dirty="0">
                    <a:solidFill>
                      <a:srgbClr val="FFFFFF"/>
                    </a:solidFill>
                  </a:rPr>
                  <a:t>owls Day</a:t>
                </a:r>
              </a:p>
            </p:txBody>
          </p:sp>
          <p:sp>
            <p:nvSpPr>
              <p:cNvPr id="78" name="TextBox 77"/>
              <p:cNvSpPr txBox="1"/>
              <p:nvPr/>
            </p:nvSpPr>
            <p:spPr>
              <a:xfrm rot="18583322">
                <a:off x="6440366" y="4510803"/>
                <a:ext cx="2270954" cy="461665"/>
              </a:xfrm>
              <a:prstGeom prst="rect">
                <a:avLst/>
              </a:prstGeom>
              <a:noFill/>
            </p:spPr>
            <p:txBody>
              <a:bodyPr wrap="square" rtlCol="0">
                <a:spAutoFit/>
              </a:bodyPr>
              <a:lstStyle/>
              <a:p>
                <a:pPr algn="ctr"/>
                <a:r>
                  <a:rPr lang="en-AU" sz="2400" dirty="0">
                    <a:solidFill>
                      <a:srgbClr val="FFFFFF"/>
                    </a:solidFill>
                  </a:rPr>
                  <a:t>Duck Race</a:t>
                </a:r>
                <a:endParaRPr lang="en-US" sz="2400" dirty="0">
                  <a:solidFill>
                    <a:srgbClr val="FFFFFF"/>
                  </a:solidFill>
                </a:endParaRPr>
              </a:p>
            </p:txBody>
          </p:sp>
        </p:grpSp>
        <p:grpSp>
          <p:nvGrpSpPr>
            <p:cNvPr id="11" name="Group 10"/>
            <p:cNvGrpSpPr/>
            <p:nvPr/>
          </p:nvGrpSpPr>
          <p:grpSpPr>
            <a:xfrm>
              <a:off x="4240483" y="1612336"/>
              <a:ext cx="3685739" cy="3507871"/>
              <a:chOff x="4240483" y="1612336"/>
              <a:chExt cx="3685739" cy="3507871"/>
            </a:xfrm>
          </p:grpSpPr>
          <p:grpSp>
            <p:nvGrpSpPr>
              <p:cNvPr id="9" name="Group 8"/>
              <p:cNvGrpSpPr/>
              <p:nvPr/>
            </p:nvGrpSpPr>
            <p:grpSpPr>
              <a:xfrm>
                <a:off x="4240483" y="1612336"/>
                <a:ext cx="3665333" cy="3507871"/>
                <a:chOff x="4240483" y="1612336"/>
                <a:chExt cx="3665333" cy="3507871"/>
              </a:xfrm>
            </p:grpSpPr>
            <p:sp>
              <p:nvSpPr>
                <p:cNvPr id="48" name="Block Arc 47"/>
                <p:cNvSpPr/>
                <p:nvPr/>
              </p:nvSpPr>
              <p:spPr>
                <a:xfrm>
                  <a:off x="4439749" y="1760976"/>
                  <a:ext cx="3339057" cy="3359231"/>
                </a:xfrm>
                <a:prstGeom prst="blockArc">
                  <a:avLst>
                    <a:gd name="adj1" fmla="val 15154808"/>
                    <a:gd name="adj2" fmla="val 17420116"/>
                    <a:gd name="adj3" fmla="val 24283"/>
                  </a:avLst>
                </a:prstGeom>
                <a:ln>
                  <a:noFill/>
                </a:ln>
              </p:spPr>
              <p:style>
                <a:lnRef idx="0">
                  <a:schemeClr val="accent1"/>
                </a:lnRef>
                <a:fillRef idx="3">
                  <a:schemeClr val="accent1"/>
                </a:fillRef>
                <a:effectRef idx="3">
                  <a:schemeClr val="accent1"/>
                </a:effectRef>
                <a:fontRef idx="minor">
                  <a:schemeClr val="lt1"/>
                </a:fontRef>
              </p:style>
              <p:txBody>
                <a:bodyPr/>
                <a:lstStyle/>
                <a:p>
                  <a:endParaRPr lang="en-AU"/>
                </a:p>
              </p:txBody>
            </p:sp>
            <p:sp>
              <p:nvSpPr>
                <p:cNvPr id="49" name="Block Arc 48"/>
                <p:cNvSpPr/>
                <p:nvPr/>
              </p:nvSpPr>
              <p:spPr>
                <a:xfrm rot="5190157">
                  <a:off x="4429662" y="1745064"/>
                  <a:ext cx="3339057" cy="3359231"/>
                </a:xfrm>
                <a:prstGeom prst="blockArc">
                  <a:avLst>
                    <a:gd name="adj1" fmla="val 14444095"/>
                    <a:gd name="adj2" fmla="val 16470615"/>
                    <a:gd name="adj3" fmla="val 24908"/>
                  </a:avLst>
                </a:prstGeom>
                <a:ln>
                  <a:noFill/>
                </a:ln>
              </p:spPr>
              <p:style>
                <a:lnRef idx="2">
                  <a:schemeClr val="accent2">
                    <a:shade val="50000"/>
                  </a:schemeClr>
                </a:lnRef>
                <a:fillRef idx="1">
                  <a:schemeClr val="accent2"/>
                </a:fillRef>
                <a:effectRef idx="0">
                  <a:schemeClr val="accent2"/>
                </a:effectRef>
                <a:fontRef idx="minor">
                  <a:schemeClr val="lt1"/>
                </a:fontRef>
              </p:style>
              <p:txBody>
                <a:bodyPr/>
                <a:lstStyle/>
                <a:p>
                  <a:endParaRPr lang="en-AU"/>
                </a:p>
              </p:txBody>
            </p:sp>
            <p:sp>
              <p:nvSpPr>
                <p:cNvPr id="50" name="Block Arc 49"/>
                <p:cNvSpPr/>
                <p:nvPr/>
              </p:nvSpPr>
              <p:spPr>
                <a:xfrm rot="9081970">
                  <a:off x="4390716" y="1612336"/>
                  <a:ext cx="3348000" cy="3479901"/>
                </a:xfrm>
                <a:prstGeom prst="blockArc">
                  <a:avLst>
                    <a:gd name="adj1" fmla="val 14512425"/>
                    <a:gd name="adj2" fmla="val 16645037"/>
                    <a:gd name="adj3" fmla="val 23903"/>
                  </a:avLst>
                </a:prstGeom>
                <a:ln>
                  <a:noFill/>
                </a:ln>
                <a:effectLst/>
              </p:spPr>
              <p:style>
                <a:lnRef idx="0">
                  <a:schemeClr val="accent5"/>
                </a:lnRef>
                <a:fillRef idx="3">
                  <a:schemeClr val="accent5"/>
                </a:fillRef>
                <a:effectRef idx="3">
                  <a:schemeClr val="accent5"/>
                </a:effectRef>
                <a:fontRef idx="minor">
                  <a:schemeClr val="lt1"/>
                </a:fontRef>
              </p:style>
              <p:txBody>
                <a:bodyPr/>
                <a:lstStyle/>
                <a:p>
                  <a:endParaRPr lang="en-AU"/>
                </a:p>
              </p:txBody>
            </p:sp>
            <p:sp>
              <p:nvSpPr>
                <p:cNvPr id="51" name="Block Arc 50"/>
                <p:cNvSpPr/>
                <p:nvPr/>
              </p:nvSpPr>
              <p:spPr>
                <a:xfrm rot="19107786">
                  <a:off x="4439749" y="1760976"/>
                  <a:ext cx="3339057" cy="3359231"/>
                </a:xfrm>
                <a:prstGeom prst="blockArc">
                  <a:avLst>
                    <a:gd name="adj1" fmla="val 15374906"/>
                    <a:gd name="adj2" fmla="val 17665038"/>
                    <a:gd name="adj3" fmla="val 24598"/>
                  </a:avLst>
                </a:prstGeom>
                <a:ln>
                  <a:noFill/>
                </a:ln>
                <a:effectLst/>
              </p:spPr>
              <p:style>
                <a:lnRef idx="0">
                  <a:schemeClr val="accent2"/>
                </a:lnRef>
                <a:fillRef idx="3">
                  <a:schemeClr val="accent2"/>
                </a:fillRef>
                <a:effectRef idx="3">
                  <a:schemeClr val="accent2"/>
                </a:effectRef>
                <a:fontRef idx="minor">
                  <a:schemeClr val="lt1"/>
                </a:fontRef>
              </p:style>
              <p:txBody>
                <a:bodyPr/>
                <a:lstStyle/>
                <a:p>
                  <a:endParaRPr lang="en-AU"/>
                </a:p>
              </p:txBody>
            </p:sp>
            <p:sp>
              <p:nvSpPr>
                <p:cNvPr id="52" name="Block Arc 51"/>
                <p:cNvSpPr/>
                <p:nvPr/>
              </p:nvSpPr>
              <p:spPr>
                <a:xfrm rot="17142445">
                  <a:off x="4439749" y="1760976"/>
                  <a:ext cx="3339057" cy="3359231"/>
                </a:xfrm>
                <a:prstGeom prst="blockArc">
                  <a:avLst>
                    <a:gd name="adj1" fmla="val 15078613"/>
                    <a:gd name="adj2" fmla="val 17420116"/>
                    <a:gd name="adj3" fmla="val 24283"/>
                  </a:avLst>
                </a:prstGeom>
                <a:ln>
                  <a:noFill/>
                </a:ln>
              </p:spPr>
              <p:style>
                <a:lnRef idx="0">
                  <a:schemeClr val="accent3"/>
                </a:lnRef>
                <a:fillRef idx="3">
                  <a:schemeClr val="accent3"/>
                </a:fillRef>
                <a:effectRef idx="3">
                  <a:schemeClr val="accent3"/>
                </a:effectRef>
                <a:fontRef idx="minor">
                  <a:schemeClr val="lt1"/>
                </a:fontRef>
              </p:style>
              <p:txBody>
                <a:bodyPr/>
                <a:lstStyle/>
                <a:p>
                  <a:endParaRPr lang="en-AU"/>
                </a:p>
              </p:txBody>
            </p:sp>
            <p:sp>
              <p:nvSpPr>
                <p:cNvPr id="53" name="Block Arc 52"/>
                <p:cNvSpPr/>
                <p:nvPr/>
              </p:nvSpPr>
              <p:spPr>
                <a:xfrm rot="14773675">
                  <a:off x="4434672" y="1734162"/>
                  <a:ext cx="3339057" cy="3359231"/>
                </a:xfrm>
                <a:prstGeom prst="blockArc">
                  <a:avLst>
                    <a:gd name="adj1" fmla="val 15251802"/>
                    <a:gd name="adj2" fmla="val 17420116"/>
                    <a:gd name="adj3" fmla="val 24283"/>
                  </a:avLst>
                </a:prstGeom>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4" name="Block Arc 53"/>
                <p:cNvSpPr/>
                <p:nvPr/>
              </p:nvSpPr>
              <p:spPr>
                <a:xfrm rot="12650453">
                  <a:off x="4439749" y="1760976"/>
                  <a:ext cx="3339057" cy="3359231"/>
                </a:xfrm>
                <a:prstGeom prst="blockArc">
                  <a:avLst>
                    <a:gd name="adj1" fmla="val 15240570"/>
                    <a:gd name="adj2" fmla="val 17540175"/>
                    <a:gd name="adj3" fmla="val 24542"/>
                  </a:avLst>
                </a:prstGeom>
                <a:ln>
                  <a:noFill/>
                </a:ln>
              </p:spPr>
              <p:style>
                <a:lnRef idx="1">
                  <a:schemeClr val="accent6"/>
                </a:lnRef>
                <a:fillRef idx="2">
                  <a:schemeClr val="accent6"/>
                </a:fillRef>
                <a:effectRef idx="1">
                  <a:schemeClr val="accent6"/>
                </a:effectRef>
                <a:fontRef idx="minor">
                  <a:schemeClr val="dk1"/>
                </a:fontRef>
              </p:style>
              <p:txBody>
                <a:bodyPr/>
                <a:lstStyle/>
                <a:p>
                  <a:endParaRPr lang="en-AU"/>
                </a:p>
              </p:txBody>
            </p:sp>
            <p:sp>
              <p:nvSpPr>
                <p:cNvPr id="56" name="Block Arc 55"/>
                <p:cNvSpPr/>
                <p:nvPr/>
              </p:nvSpPr>
              <p:spPr>
                <a:xfrm rot="7215217">
                  <a:off x="4479071" y="1815100"/>
                  <a:ext cx="3339057" cy="3223252"/>
                </a:xfrm>
                <a:prstGeom prst="blockArc">
                  <a:avLst>
                    <a:gd name="adj1" fmla="val 14381006"/>
                    <a:gd name="adj2" fmla="val 16459994"/>
                    <a:gd name="adj3" fmla="val 25335"/>
                  </a:avLst>
                </a:prstGeom>
                <a:ln>
                  <a:noFill/>
                </a:ln>
              </p:spPr>
              <p:style>
                <a:lnRef idx="1">
                  <a:schemeClr val="accent6"/>
                </a:lnRef>
                <a:fillRef idx="3">
                  <a:schemeClr val="accent6"/>
                </a:fillRef>
                <a:effectRef idx="2">
                  <a:schemeClr val="accent6"/>
                </a:effectRef>
                <a:fontRef idx="minor">
                  <a:schemeClr val="lt1"/>
                </a:fontRef>
              </p:style>
              <p:txBody>
                <a:bodyPr/>
                <a:lstStyle/>
                <a:p>
                  <a:endParaRPr lang="en-AU"/>
                </a:p>
              </p:txBody>
            </p:sp>
            <p:sp>
              <p:nvSpPr>
                <p:cNvPr id="57" name="Block Arc 56"/>
                <p:cNvSpPr/>
                <p:nvPr/>
              </p:nvSpPr>
              <p:spPr>
                <a:xfrm rot="2197755">
                  <a:off x="4439749" y="1760976"/>
                  <a:ext cx="3339057" cy="3359231"/>
                </a:xfrm>
                <a:prstGeom prst="blockArc">
                  <a:avLst>
                    <a:gd name="adj1" fmla="val 15154808"/>
                    <a:gd name="adj2" fmla="val 17420116"/>
                    <a:gd name="adj3" fmla="val 24283"/>
                  </a:avLst>
                </a:prstGeom>
                <a:ln>
                  <a:noFill/>
                </a:ln>
              </p:spPr>
              <p:style>
                <a:lnRef idx="2">
                  <a:schemeClr val="accent3">
                    <a:shade val="50000"/>
                  </a:schemeClr>
                </a:lnRef>
                <a:fillRef idx="1">
                  <a:schemeClr val="accent3"/>
                </a:fillRef>
                <a:effectRef idx="0">
                  <a:schemeClr val="accent3"/>
                </a:effectRef>
                <a:fontRef idx="minor">
                  <a:schemeClr val="lt1"/>
                </a:fontRef>
              </p:style>
              <p:txBody>
                <a:bodyPr/>
                <a:lstStyle/>
                <a:p>
                  <a:endParaRPr lang="en-AU"/>
                </a:p>
              </p:txBody>
            </p:sp>
            <p:sp>
              <p:nvSpPr>
                <p:cNvPr id="43" name="Block Arc 42"/>
                <p:cNvSpPr/>
                <p:nvPr/>
              </p:nvSpPr>
              <p:spPr>
                <a:xfrm rot="10440000">
                  <a:off x="4240483" y="1752367"/>
                  <a:ext cx="3665333" cy="3334451"/>
                </a:xfrm>
                <a:prstGeom prst="blockArc">
                  <a:avLst>
                    <a:gd name="adj1" fmla="val 15198188"/>
                    <a:gd name="adj2" fmla="val 17420116"/>
                    <a:gd name="adj3" fmla="val 24283"/>
                  </a:avLst>
                </a:prstGeom>
                <a:ln>
                  <a:noFill/>
                </a:ln>
              </p:spPr>
              <p:style>
                <a:lnRef idx="1">
                  <a:schemeClr val="accent2"/>
                </a:lnRef>
                <a:fillRef idx="3">
                  <a:schemeClr val="accent2"/>
                </a:fillRef>
                <a:effectRef idx="2">
                  <a:schemeClr val="accent2"/>
                </a:effectRef>
                <a:fontRef idx="minor">
                  <a:schemeClr val="lt1"/>
                </a:fontRef>
              </p:style>
              <p:txBody>
                <a:bodyPr/>
                <a:lstStyle/>
                <a:p>
                  <a:endParaRPr lang="en-AU"/>
                </a:p>
              </p:txBody>
            </p:sp>
          </p:grpSp>
          <p:sp>
            <p:nvSpPr>
              <p:cNvPr id="47" name="Oval 46"/>
              <p:cNvSpPr/>
              <p:nvPr/>
            </p:nvSpPr>
            <p:spPr>
              <a:xfrm>
                <a:off x="5228577" y="2539334"/>
                <a:ext cx="1730984" cy="1761547"/>
              </a:xfrm>
              <a:prstGeom prst="ellipse">
                <a:avLst/>
              </a:prstGeom>
              <a:ln>
                <a:noFill/>
              </a:ln>
            </p:spPr>
            <p:style>
              <a:lnRef idx="1">
                <a:schemeClr val="accent4"/>
              </a:lnRef>
              <a:fillRef idx="3">
                <a:schemeClr val="accent4"/>
              </a:fillRef>
              <a:effectRef idx="2">
                <a:schemeClr val="accent4"/>
              </a:effectRef>
              <a:fontRef idx="minor">
                <a:schemeClr val="lt1"/>
              </a:fontRef>
            </p:style>
            <p:txBody>
              <a:bodyPr/>
              <a:lstStyle/>
              <a:p>
                <a:endParaRPr lang="en-AU"/>
              </a:p>
            </p:txBody>
          </p:sp>
          <p:sp>
            <p:nvSpPr>
              <p:cNvPr id="58" name="TextBox 57"/>
              <p:cNvSpPr txBox="1"/>
              <p:nvPr/>
            </p:nvSpPr>
            <p:spPr>
              <a:xfrm>
                <a:off x="5514892" y="2601041"/>
                <a:ext cx="1255560" cy="1477328"/>
              </a:xfrm>
              <a:prstGeom prst="rect">
                <a:avLst/>
              </a:prstGeom>
              <a:noFill/>
              <a:ln>
                <a:noFill/>
              </a:ln>
            </p:spPr>
            <p:txBody>
              <a:bodyPr wrap="square" rtlCol="0">
                <a:spAutoFit/>
              </a:bodyPr>
              <a:lstStyle/>
              <a:p>
                <a:pPr algn="ctr"/>
                <a:r>
                  <a:rPr lang="en-AU" b="1" dirty="0">
                    <a:solidFill>
                      <a:srgbClr val="FF0000"/>
                    </a:solidFill>
                  </a:rPr>
                  <a:t>D</a:t>
                </a:r>
                <a:r>
                  <a:rPr lang="en-US" b="1" dirty="0">
                    <a:solidFill>
                      <a:srgbClr val="FF0000"/>
                    </a:solidFill>
                  </a:rPr>
                  <a:t>omestic Violence Advocacy and Education</a:t>
                </a:r>
              </a:p>
            </p:txBody>
          </p:sp>
          <p:sp>
            <p:nvSpPr>
              <p:cNvPr id="63" name="TextBox 62"/>
              <p:cNvSpPr txBox="1"/>
              <p:nvPr/>
            </p:nvSpPr>
            <p:spPr>
              <a:xfrm>
                <a:off x="5685193" y="1665003"/>
                <a:ext cx="973040" cy="646331"/>
              </a:xfrm>
              <a:prstGeom prst="rect">
                <a:avLst/>
              </a:prstGeom>
              <a:noFill/>
              <a:ln>
                <a:noFill/>
              </a:ln>
            </p:spPr>
            <p:txBody>
              <a:bodyPr wrap="square" rtlCol="0">
                <a:spAutoFit/>
              </a:bodyPr>
              <a:lstStyle/>
              <a:p>
                <a:r>
                  <a:rPr lang="en-AU" sz="1200" dirty="0"/>
                  <a:t>DIK</a:t>
                </a:r>
              </a:p>
              <a:p>
                <a:r>
                  <a:rPr lang="en-AU" sz="1200" dirty="0"/>
                  <a:t> RAWCS R</a:t>
                </a:r>
                <a:r>
                  <a:rPr lang="en-US" sz="1200" dirty="0"/>
                  <a:t>e-cycle Reuse</a:t>
                </a:r>
              </a:p>
            </p:txBody>
          </p:sp>
          <p:sp>
            <p:nvSpPr>
              <p:cNvPr id="64" name="TextBox 63"/>
              <p:cNvSpPr txBox="1"/>
              <p:nvPr/>
            </p:nvSpPr>
            <p:spPr>
              <a:xfrm>
                <a:off x="6306710" y="2167650"/>
                <a:ext cx="1275801" cy="646331"/>
              </a:xfrm>
              <a:prstGeom prst="rect">
                <a:avLst/>
              </a:prstGeom>
              <a:noFill/>
              <a:ln>
                <a:noFill/>
              </a:ln>
            </p:spPr>
            <p:txBody>
              <a:bodyPr wrap="square" rtlCol="0">
                <a:spAutoFit/>
              </a:bodyPr>
              <a:lstStyle/>
              <a:p>
                <a:pPr algn="ctr"/>
                <a:r>
                  <a:rPr lang="en-AU" sz="1200" dirty="0">
                    <a:solidFill>
                      <a:srgbClr val="FFFFFF"/>
                    </a:solidFill>
                  </a:rPr>
                  <a:t>Homeless</a:t>
                </a:r>
              </a:p>
              <a:p>
                <a:pPr algn="ctr"/>
                <a:r>
                  <a:rPr lang="en-AU" sz="1200" dirty="0">
                    <a:solidFill>
                      <a:srgbClr val="FFFFFF"/>
                    </a:solidFill>
                  </a:rPr>
                  <a:t> Hot Meal</a:t>
                </a:r>
              </a:p>
              <a:p>
                <a:pPr algn="ctr"/>
                <a:r>
                  <a:rPr lang="en-AU" sz="1200" dirty="0">
                    <a:solidFill>
                      <a:srgbClr val="FFFFFF"/>
                    </a:solidFill>
                  </a:rPr>
                  <a:t> Centre</a:t>
                </a:r>
                <a:endParaRPr lang="en-US" sz="1200" dirty="0">
                  <a:solidFill>
                    <a:srgbClr val="FFFFFF"/>
                  </a:solidFill>
                </a:endParaRPr>
              </a:p>
            </p:txBody>
          </p:sp>
          <p:sp>
            <p:nvSpPr>
              <p:cNvPr id="65" name="TextBox 64"/>
              <p:cNvSpPr txBox="1"/>
              <p:nvPr/>
            </p:nvSpPr>
            <p:spPr>
              <a:xfrm>
                <a:off x="6860553" y="2875865"/>
                <a:ext cx="911583" cy="461665"/>
              </a:xfrm>
              <a:prstGeom prst="rect">
                <a:avLst/>
              </a:prstGeom>
              <a:noFill/>
              <a:ln>
                <a:noFill/>
              </a:ln>
            </p:spPr>
            <p:txBody>
              <a:bodyPr wrap="square" rtlCol="0">
                <a:spAutoFit/>
              </a:bodyPr>
              <a:lstStyle/>
              <a:p>
                <a:pPr algn="ctr"/>
                <a:r>
                  <a:rPr lang="en-US" sz="1200" dirty="0"/>
                  <a:t>Youth </a:t>
                </a:r>
              </a:p>
              <a:p>
                <a:pPr algn="ctr"/>
                <a:r>
                  <a:rPr lang="en-US" sz="1200" dirty="0"/>
                  <a:t>Programs</a:t>
                </a:r>
              </a:p>
            </p:txBody>
          </p:sp>
          <p:sp>
            <p:nvSpPr>
              <p:cNvPr id="66" name="TextBox 65"/>
              <p:cNvSpPr txBox="1"/>
              <p:nvPr/>
            </p:nvSpPr>
            <p:spPr>
              <a:xfrm>
                <a:off x="6686880" y="3403504"/>
                <a:ext cx="1239342" cy="646331"/>
              </a:xfrm>
              <a:prstGeom prst="rect">
                <a:avLst/>
              </a:prstGeom>
              <a:noFill/>
              <a:ln>
                <a:noFill/>
              </a:ln>
            </p:spPr>
            <p:txBody>
              <a:bodyPr wrap="square" rtlCol="0">
                <a:spAutoFit/>
              </a:bodyPr>
              <a:lstStyle/>
              <a:p>
                <a:pPr algn="ctr"/>
                <a:r>
                  <a:rPr lang="en-US" sz="1200" dirty="0"/>
                  <a:t> Polio Plus Rotary Foundation</a:t>
                </a:r>
              </a:p>
            </p:txBody>
          </p:sp>
          <p:sp>
            <p:nvSpPr>
              <p:cNvPr id="67" name="TextBox 66"/>
              <p:cNvSpPr txBox="1"/>
              <p:nvPr/>
            </p:nvSpPr>
            <p:spPr>
              <a:xfrm>
                <a:off x="4401947" y="2769809"/>
                <a:ext cx="962796" cy="646331"/>
              </a:xfrm>
              <a:prstGeom prst="rect">
                <a:avLst/>
              </a:prstGeom>
              <a:noFill/>
              <a:ln>
                <a:noFill/>
              </a:ln>
            </p:spPr>
            <p:txBody>
              <a:bodyPr wrap="square" rtlCol="0">
                <a:spAutoFit/>
              </a:bodyPr>
              <a:lstStyle/>
              <a:p>
                <a:pPr algn="ctr"/>
                <a:r>
                  <a:rPr lang="en-AU" sz="1200" dirty="0"/>
                  <a:t>Love Bites Education Program</a:t>
                </a:r>
                <a:endParaRPr lang="en-US" sz="1200" dirty="0"/>
              </a:p>
            </p:txBody>
          </p:sp>
          <p:sp>
            <p:nvSpPr>
              <p:cNvPr id="68" name="TextBox 67"/>
              <p:cNvSpPr txBox="1"/>
              <p:nvPr/>
            </p:nvSpPr>
            <p:spPr>
              <a:xfrm>
                <a:off x="4760915" y="2198196"/>
                <a:ext cx="1188130" cy="461665"/>
              </a:xfrm>
              <a:prstGeom prst="rect">
                <a:avLst/>
              </a:prstGeom>
              <a:noFill/>
              <a:ln>
                <a:noFill/>
              </a:ln>
            </p:spPr>
            <p:txBody>
              <a:bodyPr wrap="square" rtlCol="0">
                <a:spAutoFit/>
              </a:bodyPr>
              <a:lstStyle/>
              <a:p>
                <a:pPr algn="ctr"/>
                <a:r>
                  <a:rPr lang="en-AU" sz="1200" dirty="0"/>
                  <a:t>Breakfast</a:t>
                </a:r>
              </a:p>
              <a:p>
                <a:pPr algn="ctr"/>
                <a:r>
                  <a:rPr lang="en-AU" sz="1200" dirty="0"/>
                  <a:t>Club</a:t>
                </a:r>
                <a:endParaRPr lang="en-US" sz="1200" dirty="0"/>
              </a:p>
            </p:txBody>
          </p:sp>
          <p:sp>
            <p:nvSpPr>
              <p:cNvPr id="69" name="TextBox 68"/>
              <p:cNvSpPr txBox="1"/>
              <p:nvPr/>
            </p:nvSpPr>
            <p:spPr>
              <a:xfrm rot="20847179">
                <a:off x="4320857" y="3594320"/>
                <a:ext cx="1116434" cy="461665"/>
              </a:xfrm>
              <a:prstGeom prst="rect">
                <a:avLst/>
              </a:prstGeom>
              <a:noFill/>
              <a:ln>
                <a:noFill/>
              </a:ln>
            </p:spPr>
            <p:txBody>
              <a:bodyPr wrap="square" rtlCol="0">
                <a:spAutoFit/>
              </a:bodyPr>
              <a:lstStyle/>
              <a:p>
                <a:pPr algn="ctr"/>
                <a:r>
                  <a:rPr lang="en-AU" sz="1200" dirty="0"/>
                  <a:t>D</a:t>
                </a:r>
                <a:r>
                  <a:rPr lang="en-US" sz="1200" dirty="0"/>
                  <a:t>ay’s for Girls Birthing Kits</a:t>
                </a:r>
              </a:p>
            </p:txBody>
          </p:sp>
          <p:sp>
            <p:nvSpPr>
              <p:cNvPr id="70" name="TextBox 69"/>
              <p:cNvSpPr txBox="1"/>
              <p:nvPr/>
            </p:nvSpPr>
            <p:spPr>
              <a:xfrm rot="1524590">
                <a:off x="4832133" y="4308363"/>
                <a:ext cx="1003766" cy="461665"/>
              </a:xfrm>
              <a:prstGeom prst="rect">
                <a:avLst/>
              </a:prstGeom>
              <a:noFill/>
              <a:ln>
                <a:noFill/>
              </a:ln>
            </p:spPr>
            <p:txBody>
              <a:bodyPr wrap="square" rtlCol="0">
                <a:spAutoFit/>
              </a:bodyPr>
              <a:lstStyle/>
              <a:p>
                <a:pPr algn="ctr"/>
                <a:r>
                  <a:rPr lang="en-AU" sz="1200" dirty="0"/>
                  <a:t>Flood Support</a:t>
                </a:r>
                <a:endParaRPr lang="en-US" sz="1200" dirty="0"/>
              </a:p>
            </p:txBody>
          </p:sp>
          <p:sp>
            <p:nvSpPr>
              <p:cNvPr id="71" name="TextBox 70"/>
              <p:cNvSpPr txBox="1"/>
              <p:nvPr/>
            </p:nvSpPr>
            <p:spPr>
              <a:xfrm rot="19703385">
                <a:off x="6438626" y="4241434"/>
                <a:ext cx="950393" cy="461665"/>
              </a:xfrm>
              <a:prstGeom prst="rect">
                <a:avLst/>
              </a:prstGeom>
              <a:noFill/>
              <a:ln>
                <a:noFill/>
              </a:ln>
            </p:spPr>
            <p:txBody>
              <a:bodyPr wrap="square" rtlCol="0">
                <a:spAutoFit/>
              </a:bodyPr>
              <a:lstStyle/>
              <a:p>
                <a:pPr algn="ctr"/>
                <a:r>
                  <a:rPr lang="en-US" sz="1200" dirty="0"/>
                  <a:t>Employee</a:t>
                </a:r>
              </a:p>
              <a:p>
                <a:pPr algn="ctr"/>
                <a:r>
                  <a:rPr lang="en-US" sz="1200" dirty="0"/>
                  <a:t>Recognition</a:t>
                </a:r>
              </a:p>
            </p:txBody>
          </p:sp>
          <p:sp>
            <p:nvSpPr>
              <p:cNvPr id="72" name="TextBox 71"/>
              <p:cNvSpPr txBox="1"/>
              <p:nvPr/>
            </p:nvSpPr>
            <p:spPr>
              <a:xfrm>
                <a:off x="5630142" y="4472266"/>
                <a:ext cx="973040" cy="461665"/>
              </a:xfrm>
              <a:prstGeom prst="rect">
                <a:avLst/>
              </a:prstGeom>
              <a:noFill/>
              <a:ln>
                <a:noFill/>
              </a:ln>
            </p:spPr>
            <p:txBody>
              <a:bodyPr wrap="square" rtlCol="0">
                <a:spAutoFit/>
              </a:bodyPr>
              <a:lstStyle/>
              <a:p>
                <a:pPr algn="ctr"/>
                <a:r>
                  <a:rPr lang="en-AU" sz="1200" dirty="0"/>
                  <a:t>M</a:t>
                </a:r>
                <a:r>
                  <a:rPr lang="en-US" sz="1200" dirty="0"/>
                  <a:t>ental Health</a:t>
                </a:r>
              </a:p>
            </p:txBody>
          </p:sp>
        </p:grpSp>
      </p:grpSp>
    </p:spTree>
    <p:extLst>
      <p:ext uri="{BB962C8B-B14F-4D97-AF65-F5344CB8AC3E}">
        <p14:creationId xmlns:p14="http://schemas.microsoft.com/office/powerpoint/2010/main" val="16116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itle 4">
            <a:extLst>
              <a:ext uri="{FF2B5EF4-FFF2-40B4-BE49-F238E27FC236}">
                <a16:creationId xmlns:a16="http://schemas.microsoft.com/office/drawing/2014/main" id="{1EDB132A-DDAF-410F-BCCD-DAC24ADEAF31}"/>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3200" b="1" dirty="0">
                <a:latin typeface="+mn-lt"/>
                <a:cs typeface="Arial" panose="020B0604020202020204" pitchFamily="34" charset="0"/>
              </a:rPr>
              <a:t>WOULD</a:t>
            </a:r>
            <a:r>
              <a:rPr lang="en-US" sz="3200" b="1" kern="1200" dirty="0">
                <a:latin typeface="+mn-lt"/>
                <a:cs typeface="Arial" panose="020B0604020202020204" pitchFamily="34" charset="0"/>
              </a:rPr>
              <a:t> YOU BUILD A HOUSE WITHOUT A PLAN?</a:t>
            </a:r>
          </a:p>
        </p:txBody>
      </p:sp>
      <p:pic>
        <p:nvPicPr>
          <p:cNvPr id="8" name="Content Placeholder 7">
            <a:extLst>
              <a:ext uri="{FF2B5EF4-FFF2-40B4-BE49-F238E27FC236}">
                <a16:creationId xmlns:a16="http://schemas.microsoft.com/office/drawing/2014/main" id="{6EFD2D09-3C24-4E73-8C13-ED7D28071FCC}"/>
              </a:ext>
            </a:extLst>
          </p:cNvPr>
          <p:cNvPicPr>
            <a:picLocks noChangeAspect="1"/>
          </p:cNvPicPr>
          <p:nvPr/>
        </p:nvPicPr>
        <p:blipFill rotWithShape="1">
          <a:blip r:embed="rId2">
            <a:extLst>
              <a:ext uri="{28A0092B-C50C-407E-A947-70E740481C1C}">
                <a14:useLocalDpi xmlns:a14="http://schemas.microsoft.com/office/drawing/2010/main" val="0"/>
              </a:ext>
            </a:extLst>
          </a:blip>
          <a:srcRect t="10156" b="11086"/>
          <a:stretch/>
        </p:blipFill>
        <p:spPr>
          <a:xfrm>
            <a:off x="673749" y="370320"/>
            <a:ext cx="3716238" cy="4051011"/>
          </a:xfrm>
          <a:prstGeom prst="rect">
            <a:avLst/>
          </a:prstGeom>
        </p:spPr>
      </p:pic>
      <p:pic>
        <p:nvPicPr>
          <p:cNvPr id="9" name="Content Placeholder 8" descr="A picture containing building&#10;&#10;Description automatically generated">
            <a:extLst>
              <a:ext uri="{FF2B5EF4-FFF2-40B4-BE49-F238E27FC236}">
                <a16:creationId xmlns:a16="http://schemas.microsoft.com/office/drawing/2014/main" id="{6EB9A6E4-4FFB-41A4-AD80-686970FC488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 b="6900"/>
          <a:stretch/>
        </p:blipFill>
        <p:spPr>
          <a:xfrm>
            <a:off x="4719344" y="370320"/>
            <a:ext cx="6798905" cy="4051011"/>
          </a:xfrm>
          <a:prstGeom prst="rect">
            <a:avLst/>
          </a:prstGeom>
        </p:spPr>
      </p:pic>
      <p:cxnSp>
        <p:nvCxnSpPr>
          <p:cNvPr id="18" name="Straight Connector 17">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E55B3502-F700-EC94-3497-5D4364C1CBF9}"/>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3200" b="1" dirty="0">
                <a:cs typeface="Arial" panose="020B0604020202020204" pitchFamily="34" charset="0"/>
              </a:rPr>
              <a:t>HAS YOUR CLUBS STRATEGIC PLAN WORKED FOR THE CLUB?</a:t>
            </a:r>
          </a:p>
        </p:txBody>
      </p:sp>
    </p:spTree>
    <p:extLst>
      <p:ext uri="{BB962C8B-B14F-4D97-AF65-F5344CB8AC3E}">
        <p14:creationId xmlns:p14="http://schemas.microsoft.com/office/powerpoint/2010/main" val="2311658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E85659-3D7A-4E4F-BD60-E14ED2C6361B}"/>
              </a:ext>
            </a:extLst>
          </p:cNvPr>
          <p:cNvSpPr>
            <a:spLocks noGrp="1"/>
          </p:cNvSpPr>
          <p:nvPr>
            <p:ph type="title"/>
          </p:nvPr>
        </p:nvSpPr>
        <p:spPr>
          <a:xfrm>
            <a:off x="478094" y="321734"/>
            <a:ext cx="11136729" cy="1323357"/>
          </a:xfrm>
        </p:spPr>
        <p:txBody>
          <a:bodyPr vert="horz" lIns="91440" tIns="45720" rIns="91440" bIns="45720" rtlCol="0" anchor="ctr">
            <a:normAutofit/>
          </a:bodyPr>
          <a:lstStyle/>
          <a:p>
            <a:pPr algn="ctr"/>
            <a:r>
              <a:rPr lang="en-US" b="1" kern="1200" dirty="0">
                <a:solidFill>
                  <a:srgbClr val="00B050"/>
                </a:solidFill>
                <a:latin typeface="Abadi" panose="020B0604020104020204" pitchFamily="34" charset="0"/>
              </a:rPr>
              <a:t>DAVE’S 4 STRATEGIC R s TO GROW ROTARY</a:t>
            </a:r>
            <a:r>
              <a:rPr lang="en-US" sz="4000" kern="1200" dirty="0">
                <a:solidFill>
                  <a:schemeClr val="tx1"/>
                </a:solidFill>
                <a:latin typeface="+mj-lt"/>
                <a:ea typeface="+mj-ea"/>
                <a:cs typeface="+mj-cs"/>
              </a:rPr>
              <a:t> </a:t>
            </a:r>
          </a:p>
        </p:txBody>
      </p:sp>
      <p:sp>
        <p:nvSpPr>
          <p:cNvPr id="4" name="Content Placeholder 3">
            <a:extLst>
              <a:ext uri="{FF2B5EF4-FFF2-40B4-BE49-F238E27FC236}">
                <a16:creationId xmlns:a16="http://schemas.microsoft.com/office/drawing/2014/main" id="{0C5C7854-3549-4B83-81FD-9424D507B6F1}"/>
              </a:ext>
            </a:extLst>
          </p:cNvPr>
          <p:cNvSpPr>
            <a:spLocks noGrp="1"/>
          </p:cNvSpPr>
          <p:nvPr>
            <p:ph sz="half" idx="2"/>
          </p:nvPr>
        </p:nvSpPr>
        <p:spPr>
          <a:xfrm>
            <a:off x="643469" y="1780162"/>
            <a:ext cx="4025808" cy="4396801"/>
          </a:xfrm>
        </p:spPr>
        <p:txBody>
          <a:bodyPr vert="horz" lIns="91440" tIns="45720" rIns="91440" bIns="45720" rtlCol="0">
            <a:normAutofit/>
          </a:bodyPr>
          <a:lstStyle/>
          <a:p>
            <a:pPr marL="0" indent="0">
              <a:buNone/>
            </a:pPr>
            <a:r>
              <a:rPr lang="en-US" altLang="zh-TW" sz="4400" b="1" dirty="0">
                <a:solidFill>
                  <a:srgbClr val="7030A0"/>
                </a:solidFill>
              </a:rPr>
              <a:t>Renewal</a:t>
            </a:r>
            <a:r>
              <a:rPr lang="en-US" altLang="zh-TW" sz="4400" dirty="0">
                <a:solidFill>
                  <a:srgbClr val="7030A0"/>
                </a:solidFill>
              </a:rPr>
              <a:t>	</a:t>
            </a:r>
            <a:br>
              <a:rPr lang="en-US" altLang="zh-TW" sz="4400" dirty="0">
                <a:solidFill>
                  <a:srgbClr val="7030A0"/>
                </a:solidFill>
              </a:rPr>
            </a:br>
            <a:br>
              <a:rPr lang="en-US" altLang="zh-TW" sz="4400" b="1" dirty="0">
                <a:solidFill>
                  <a:srgbClr val="7030A0"/>
                </a:solidFill>
              </a:rPr>
            </a:br>
            <a:r>
              <a:rPr lang="en-US" altLang="zh-TW" sz="4400" b="1" dirty="0">
                <a:solidFill>
                  <a:srgbClr val="C00000"/>
                </a:solidFill>
              </a:rPr>
              <a:t>Re-Growth</a:t>
            </a:r>
            <a:r>
              <a:rPr lang="en-US" altLang="zh-TW" sz="4400" dirty="0">
                <a:solidFill>
                  <a:srgbClr val="7030A0"/>
                </a:solidFill>
              </a:rPr>
              <a:t>	</a:t>
            </a:r>
            <a:br>
              <a:rPr lang="en-US" altLang="zh-TW" sz="4400" dirty="0">
                <a:solidFill>
                  <a:srgbClr val="7030A0"/>
                </a:solidFill>
              </a:rPr>
            </a:br>
            <a:br>
              <a:rPr lang="en-US" altLang="zh-TW" sz="4400" dirty="0">
                <a:solidFill>
                  <a:srgbClr val="7030A0"/>
                </a:solidFill>
              </a:rPr>
            </a:br>
            <a:r>
              <a:rPr lang="en-US" altLang="zh-TW" sz="4400" b="1" dirty="0">
                <a:solidFill>
                  <a:srgbClr val="0070C0"/>
                </a:solidFill>
              </a:rPr>
              <a:t>Retention</a:t>
            </a:r>
            <a:r>
              <a:rPr lang="en-US" altLang="zh-TW" sz="4400" dirty="0">
                <a:solidFill>
                  <a:srgbClr val="0070C0"/>
                </a:solidFill>
              </a:rPr>
              <a:t>	</a:t>
            </a:r>
            <a:br>
              <a:rPr lang="en-US" altLang="zh-TW" sz="4400" dirty="0">
                <a:solidFill>
                  <a:srgbClr val="7030A0"/>
                </a:solidFill>
              </a:rPr>
            </a:br>
            <a:br>
              <a:rPr lang="en-US" altLang="zh-TW" sz="4400" dirty="0">
                <a:solidFill>
                  <a:srgbClr val="7030A0"/>
                </a:solidFill>
              </a:rPr>
            </a:br>
            <a:r>
              <a:rPr lang="en-US" altLang="zh-TW" sz="4400" b="1" dirty="0">
                <a:solidFill>
                  <a:srgbClr val="00B050"/>
                </a:solidFill>
              </a:rPr>
              <a:t>Relevance</a:t>
            </a:r>
            <a:endParaRPr lang="en-US" sz="4400" dirty="0">
              <a:solidFill>
                <a:srgbClr val="00B050"/>
              </a:solidFill>
            </a:endParaRPr>
          </a:p>
        </p:txBody>
      </p:sp>
      <p:grpSp>
        <p:nvGrpSpPr>
          <p:cNvPr id="22"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descr="A person wearing a top hat&#10;&#10;Description automatically generated with medium confidence">
            <a:extLst>
              <a:ext uri="{FF2B5EF4-FFF2-40B4-BE49-F238E27FC236}">
                <a16:creationId xmlns:a16="http://schemas.microsoft.com/office/drawing/2014/main" id="{03A5112B-A461-4A00-A9EB-8AF684708A3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504039" y="1782981"/>
            <a:ext cx="5835773" cy="4361892"/>
          </a:xfrm>
          <a:prstGeom prst="rect">
            <a:avLst/>
          </a:prstGeom>
        </p:spPr>
      </p:pic>
      <p:grpSp>
        <p:nvGrpSpPr>
          <p:cNvPr id="24"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152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E3AC3-FE9F-B531-B868-898E7B714A7B}"/>
              </a:ext>
            </a:extLst>
          </p:cNvPr>
          <p:cNvPicPr>
            <a:picLocks noChangeAspect="1"/>
          </p:cNvPicPr>
          <p:nvPr/>
        </p:nvPicPr>
        <p:blipFill>
          <a:blip r:embed="rId3"/>
          <a:stretch>
            <a:fillRect/>
          </a:stretch>
        </p:blipFill>
        <p:spPr>
          <a:xfrm>
            <a:off x="0" y="-1210"/>
            <a:ext cx="12192000" cy="6859209"/>
          </a:xfrm>
          <a:prstGeom prst="rect">
            <a:avLst/>
          </a:prstGeom>
        </p:spPr>
      </p:pic>
    </p:spTree>
    <p:extLst>
      <p:ext uri="{BB962C8B-B14F-4D97-AF65-F5344CB8AC3E}">
        <p14:creationId xmlns:p14="http://schemas.microsoft.com/office/powerpoint/2010/main" val="1374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61310-77E5-6AD1-9C19-22E1BA8BC55A}"/>
              </a:ext>
            </a:extLst>
          </p:cNvPr>
          <p:cNvPicPr>
            <a:picLocks noChangeAspect="1"/>
          </p:cNvPicPr>
          <p:nvPr/>
        </p:nvPicPr>
        <p:blipFill>
          <a:blip r:embed="rId3"/>
          <a:stretch>
            <a:fillRect/>
          </a:stretch>
        </p:blipFill>
        <p:spPr>
          <a:xfrm>
            <a:off x="0" y="-9396"/>
            <a:ext cx="12192000" cy="6778057"/>
          </a:xfrm>
          <a:prstGeom prst="rect">
            <a:avLst/>
          </a:prstGeom>
        </p:spPr>
      </p:pic>
    </p:spTree>
    <p:extLst>
      <p:ext uri="{BB962C8B-B14F-4D97-AF65-F5344CB8AC3E}">
        <p14:creationId xmlns:p14="http://schemas.microsoft.com/office/powerpoint/2010/main" val="410880824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TotalTime>
  <Words>996</Words>
  <Application>Microsoft Office PowerPoint</Application>
  <PresentationFormat>Widescreen</PresentationFormat>
  <Paragraphs>80</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Abadi</vt:lpstr>
      <vt:lpstr>Arial</vt:lpstr>
      <vt:lpstr>Calibri</vt:lpstr>
      <vt:lpstr>Calibri Light</vt:lpstr>
      <vt:lpstr>Tw Cen MT</vt:lpstr>
      <vt:lpstr>Office Theme</vt:lpstr>
      <vt:lpstr>PowerPoint Presentation</vt:lpstr>
      <vt:lpstr>What is Your Club’s  ‘Core Business’?   What can your club offer to a potential member?</vt:lpstr>
      <vt:lpstr>PowerPoint Presentation</vt:lpstr>
      <vt:lpstr>PowerPoint Presentation</vt:lpstr>
      <vt:lpstr>PowerPoint Presentation</vt:lpstr>
      <vt:lpstr>WOULD YOU BUILD A HOUSE WITHOUT A PLAN?</vt:lpstr>
      <vt:lpstr>DAVE’S 4 STRATEGIC R s TO GROW ROTARY </vt:lpstr>
      <vt:lpstr>PowerPoint Presentation</vt:lpstr>
      <vt:lpstr>PowerPoint Presentation</vt:lpstr>
      <vt:lpstr>PowerPoint Presentation</vt:lpstr>
      <vt:lpstr>KEY STRATEGY -  ENGAGING COMMUNITY &amp; MEDIA </vt:lpstr>
      <vt:lpstr>PowerPoint Presentation</vt:lpstr>
      <vt:lpstr>CAN WE REINVENT YOUR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Harmon</dc:creator>
  <cp:lastModifiedBy>Jodie Shelley</cp:lastModifiedBy>
  <cp:revision>134</cp:revision>
  <dcterms:created xsi:type="dcterms:W3CDTF">2021-01-29T07:01:16Z</dcterms:created>
  <dcterms:modified xsi:type="dcterms:W3CDTF">2024-07-25T02:44:03Z</dcterms:modified>
</cp:coreProperties>
</file>